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9762-2AE3-4135-B88A-3FE1A2CB8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D5B3-4CB8-443D-82E6-BE25DA3C0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8872" y="2782669"/>
            <a:ext cx="411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Shrouded Banana cables cut to appropriate length (EZ Hook 9138-60RED)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2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3929449"/>
            <a:ext cx="167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Foil </a:t>
            </a:r>
            <a:r>
              <a:rPr lang="en-US" sz="1200" dirty="0" err="1" smtClean="0"/>
              <a:t>unsegmented</a:t>
            </a:r>
            <a:r>
              <a:rPr lang="en-US" sz="1200" dirty="0" smtClean="0"/>
              <a:t> side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299254"/>
            <a:ext cx="167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HV supply (usually Ground side)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835081" y="2883755"/>
            <a:ext cx="96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HV Supply (HV side)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576751" y="2745256"/>
            <a:ext cx="72493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Fluke meter on mV scale move probe to each </a:t>
            </a:r>
            <a:r>
              <a:rPr lang="en-US" sz="1200" dirty="0" err="1" smtClean="0"/>
              <a:t>segemnt</a:t>
            </a:r>
            <a:endParaRPr lang="en-US" sz="1200" dirty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8098825" y="4018354"/>
            <a:ext cx="469556" cy="296562"/>
          </a:xfrm>
          <a:prstGeom prst="bentConnector3">
            <a:avLst>
              <a:gd name="adj1" fmla="val 4122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V="1">
            <a:off x="7391494" y="2408540"/>
            <a:ext cx="469556" cy="296562"/>
          </a:xfrm>
          <a:prstGeom prst="bentConnector3">
            <a:avLst>
              <a:gd name="adj1" fmla="val 4122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6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2764" y="2309091"/>
            <a:ext cx="3888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Socket R-3-CR crimped on shrouded banana cable, covered with heat shrink and slipped over spring pin.  Spring ping is epoxied through Plexiglas window – makes contact on other side of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7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44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Majka, Richard</dc:creator>
  <cp:lastModifiedBy>Majka, Richard</cp:lastModifiedBy>
  <cp:revision>4</cp:revision>
  <dcterms:created xsi:type="dcterms:W3CDTF">2015-06-05T20:42:05Z</dcterms:created>
  <dcterms:modified xsi:type="dcterms:W3CDTF">2015-06-05T20:59:13Z</dcterms:modified>
</cp:coreProperties>
</file>