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8376" y="1405063"/>
            <a:ext cx="7187247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99859"/>
            <a:ext cx="9144000" cy="358140"/>
          </a:xfrm>
          <a:custGeom>
            <a:avLst/>
            <a:gdLst/>
            <a:ahLst/>
            <a:cxnLst/>
            <a:rect l="l" t="t" r="r" b="b"/>
            <a:pathLst>
              <a:path w="9144000" h="358140">
                <a:moveTo>
                  <a:pt x="0" y="358139"/>
                </a:moveTo>
                <a:lnTo>
                  <a:pt x="9144000" y="358139"/>
                </a:lnTo>
                <a:lnTo>
                  <a:pt x="9144000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522207" y="0"/>
            <a:ext cx="621790" cy="818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32" y="141530"/>
            <a:ext cx="8181535" cy="1069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187" y="2217640"/>
            <a:ext cx="8595624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5940" y="6572844"/>
            <a:ext cx="845819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286808" y="6572539"/>
            <a:ext cx="56515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12988" y="6572539"/>
            <a:ext cx="206375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#</a:t>
            </a:fld>
            <a:endParaRPr sz="12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jp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Relationship Id="rId24" Type="http://schemas.openxmlformats.org/officeDocument/2006/relationships/image" Target="../media/image88.png"/><Relationship Id="rId25" Type="http://schemas.openxmlformats.org/officeDocument/2006/relationships/image" Target="../media/image89.png"/><Relationship Id="rId26" Type="http://schemas.openxmlformats.org/officeDocument/2006/relationships/image" Target="../media/image90.png"/><Relationship Id="rId27" Type="http://schemas.openxmlformats.org/officeDocument/2006/relationships/image" Target="../media/image91.png"/><Relationship Id="rId28" Type="http://schemas.openxmlformats.org/officeDocument/2006/relationships/image" Target="../media/image92.png"/><Relationship Id="rId29" Type="http://schemas.openxmlformats.org/officeDocument/2006/relationships/image" Target="../media/image93.png"/><Relationship Id="rId30" Type="http://schemas.openxmlformats.org/officeDocument/2006/relationships/image" Target="../media/image94.png"/><Relationship Id="rId31" Type="http://schemas.openxmlformats.org/officeDocument/2006/relationships/image" Target="../media/image95.png"/><Relationship Id="rId32" Type="http://schemas.openxmlformats.org/officeDocument/2006/relationships/image" Target="../media/image96.png"/><Relationship Id="rId33" Type="http://schemas.openxmlformats.org/officeDocument/2006/relationships/image" Target="../media/image97.png"/><Relationship Id="rId34" Type="http://schemas.openxmlformats.org/officeDocument/2006/relationships/image" Target="../media/image9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jpg"/><Relationship Id="rId3" Type="http://schemas.openxmlformats.org/officeDocument/2006/relationships/image" Target="../media/image11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g"/><Relationship Id="rId3" Type="http://schemas.openxmlformats.org/officeDocument/2006/relationships/image" Target="../media/image114.jpg"/><Relationship Id="rId4" Type="http://schemas.openxmlformats.org/officeDocument/2006/relationships/image" Target="../media/image115.png"/><Relationship Id="rId5" Type="http://schemas.openxmlformats.org/officeDocument/2006/relationships/image" Target="../media/image11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hyperlink" Target="http://www.slac.stanford.edu/pubs/slacreports/reports04/slac-r-190.pdf" TargetMode="External"/><Relationship Id="rId4" Type="http://schemas.openxmlformats.org/officeDocument/2006/relationships/hyperlink" Target="http://doi.org/10.1063/1.2994775" TargetMode="External"/><Relationship Id="rId5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jpg"/><Relationship Id="rId3" Type="http://schemas.openxmlformats.org/officeDocument/2006/relationships/image" Target="../media/image125.jpg"/><Relationship Id="rId4" Type="http://schemas.openxmlformats.org/officeDocument/2006/relationships/image" Target="../media/image126.png"/><Relationship Id="rId5" Type="http://schemas.openxmlformats.org/officeDocument/2006/relationships/image" Target="../media/image12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jp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jpg"/><Relationship Id="rId3" Type="http://schemas.openxmlformats.org/officeDocument/2006/relationships/image" Target="../media/image137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8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0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lac.stanford.edu/pubs/slacreports/reports04/slac-r-190.pdf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jp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065">
              <a:lnSpc>
                <a:spcPct val="100000"/>
              </a:lnSpc>
            </a:pPr>
            <a:r>
              <a:rPr dirty="0"/>
              <a:t>The</a:t>
            </a:r>
            <a:r>
              <a:rPr dirty="0" spc="5"/>
              <a:t> </a:t>
            </a:r>
            <a:r>
              <a:rPr dirty="0" spc="-5"/>
              <a:t>AL</a:t>
            </a:r>
            <a:r>
              <a:rPr dirty="0" spc="-10"/>
              <a:t>I</a:t>
            </a:r>
            <a:r>
              <a:rPr dirty="0"/>
              <a:t>CE</a:t>
            </a:r>
            <a:r>
              <a:rPr dirty="0" spc="20"/>
              <a:t> </a:t>
            </a:r>
            <a:r>
              <a:rPr dirty="0"/>
              <a:t>TPC</a:t>
            </a:r>
            <a:r>
              <a:rPr dirty="0" spc="-5"/>
              <a:t> </a:t>
            </a:r>
            <a:r>
              <a:rPr dirty="0" spc="-10"/>
              <a:t>U</a:t>
            </a:r>
            <a:r>
              <a:rPr dirty="0"/>
              <a:t>pg</a:t>
            </a:r>
            <a:r>
              <a:rPr dirty="0" spc="-105"/>
              <a:t>r</a:t>
            </a:r>
            <a:r>
              <a:rPr dirty="0"/>
              <a:t>ade</a:t>
            </a:r>
            <a:r>
              <a:rPr dirty="0" spc="5"/>
              <a:t> P</a:t>
            </a:r>
            <a:r>
              <a:rPr dirty="0" spc="-75"/>
              <a:t>r</a:t>
            </a:r>
            <a:r>
              <a:rPr dirty="0" spc="5"/>
              <a:t>o</a:t>
            </a:r>
            <a:r>
              <a:rPr dirty="0"/>
              <a:t>ject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9377" y="6581378"/>
            <a:ext cx="56515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200" spc="1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00" spc="-5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i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200" spc="-55" i="1">
                <a:solidFill>
                  <a:srgbClr val="FFFFFF"/>
                </a:solidFill>
                <a:latin typeface="Calibri"/>
                <a:cs typeface="Calibri"/>
              </a:rPr>
              <a:t>ka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6869" y="2951103"/>
            <a:ext cx="180848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i="1">
                <a:solidFill>
                  <a:srgbClr val="666666"/>
                </a:solidFill>
                <a:latin typeface="Calibri"/>
                <a:cs typeface="Calibri"/>
              </a:rPr>
              <a:t>R</a:t>
            </a:r>
            <a:r>
              <a:rPr dirty="0" sz="2400" spc="-15" i="1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dirty="0" sz="2400" spc="-5" i="1">
                <a:solidFill>
                  <a:srgbClr val="666666"/>
                </a:solidFill>
                <a:latin typeface="Calibri"/>
                <a:cs typeface="Calibri"/>
              </a:rPr>
              <a:t>c</a:t>
            </a:r>
            <a:r>
              <a:rPr dirty="0" sz="2400" i="1">
                <a:solidFill>
                  <a:srgbClr val="666666"/>
                </a:solidFill>
                <a:latin typeface="Calibri"/>
                <a:cs typeface="Calibri"/>
              </a:rPr>
              <a:t>ha</a:t>
            </a:r>
            <a:r>
              <a:rPr dirty="0" sz="2400" spc="5" i="1">
                <a:solidFill>
                  <a:srgbClr val="666666"/>
                </a:solidFill>
                <a:latin typeface="Calibri"/>
                <a:cs typeface="Calibri"/>
              </a:rPr>
              <a:t>r</a:t>
            </a:r>
            <a:r>
              <a:rPr dirty="0" sz="2400" i="1">
                <a:solidFill>
                  <a:srgbClr val="666666"/>
                </a:solidFill>
                <a:latin typeface="Calibri"/>
                <a:cs typeface="Calibri"/>
              </a:rPr>
              <a:t>d</a:t>
            </a:r>
            <a:r>
              <a:rPr dirty="0" sz="2400" spc="-15" i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2400" spc="-25" i="1">
                <a:solidFill>
                  <a:srgbClr val="666666"/>
                </a:solidFill>
                <a:latin typeface="Calibri"/>
                <a:cs typeface="Calibri"/>
              </a:rPr>
              <a:t>M</a:t>
            </a:r>
            <a:r>
              <a:rPr dirty="0" sz="2400" i="1">
                <a:solidFill>
                  <a:srgbClr val="666666"/>
                </a:solidFill>
                <a:latin typeface="Calibri"/>
                <a:cs typeface="Calibri"/>
              </a:rPr>
              <a:t>aj</a:t>
            </a:r>
            <a:r>
              <a:rPr dirty="0" sz="2400" spc="-75" i="1">
                <a:solidFill>
                  <a:srgbClr val="666666"/>
                </a:solidFill>
                <a:latin typeface="Calibri"/>
                <a:cs typeface="Calibri"/>
              </a:rPr>
              <a:t>k</a:t>
            </a:r>
            <a:r>
              <a:rPr dirty="0" sz="2400" i="1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35623" y="4710684"/>
            <a:ext cx="2209799" cy="1658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434584" y="2947416"/>
            <a:ext cx="2590799" cy="1676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288907" y="3315740"/>
            <a:ext cx="393065" cy="25400"/>
          </a:xfrm>
          <a:custGeom>
            <a:avLst/>
            <a:gdLst/>
            <a:ahLst/>
            <a:cxnLst/>
            <a:rect l="l" t="t" r="r" b="b"/>
            <a:pathLst>
              <a:path w="393065" h="25400">
                <a:moveTo>
                  <a:pt x="0" y="0"/>
                </a:moveTo>
                <a:lnTo>
                  <a:pt x="392950" y="25349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666721" y="3302250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40" h="76200">
                <a:moveTo>
                  <a:pt x="4914" y="0"/>
                </a:moveTo>
                <a:lnTo>
                  <a:pt x="0" y="76047"/>
                </a:lnTo>
                <a:lnTo>
                  <a:pt x="78498" y="42926"/>
                </a:lnTo>
                <a:lnTo>
                  <a:pt x="4914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225533" y="3278527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78498" y="0"/>
                </a:moveTo>
                <a:lnTo>
                  <a:pt x="0" y="33121"/>
                </a:lnTo>
                <a:lnTo>
                  <a:pt x="73596" y="76047"/>
                </a:lnTo>
                <a:lnTo>
                  <a:pt x="78498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1883" y="3352665"/>
            <a:ext cx="28194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140</a:t>
            </a:r>
            <a:endParaRPr sz="12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</a:pPr>
            <a:r>
              <a:rPr dirty="0" sz="1200" spc="-150" b="1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" y="617220"/>
            <a:ext cx="1912619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75816" y="617220"/>
            <a:ext cx="1776971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14472" y="617220"/>
            <a:ext cx="2956559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523" y="922020"/>
            <a:ext cx="2852927" cy="566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524" y="1303020"/>
            <a:ext cx="2266187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929383" y="1303020"/>
            <a:ext cx="845819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493263" y="1303020"/>
            <a:ext cx="1175003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6763" y="1680971"/>
            <a:ext cx="768095" cy="513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80644" y="1680971"/>
            <a:ext cx="2211323" cy="513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7679" y="682927"/>
            <a:ext cx="5600065" cy="134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One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v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spc="-55" b="1">
                <a:latin typeface="Calibri"/>
                <a:cs typeface="Calibri"/>
              </a:rPr>
              <a:t>r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l</a:t>
            </a:r>
            <a:r>
              <a:rPr dirty="0" sz="2000" spc="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</a:t>
            </a:r>
            <a:r>
              <a:rPr dirty="0" sz="2000" spc="-5" b="1">
                <a:latin typeface="Calibri"/>
                <a:cs typeface="Calibri"/>
              </a:rPr>
              <a:t>i</a:t>
            </a:r>
            <a:r>
              <a:rPr dirty="0" sz="2000" b="1">
                <a:latin typeface="Calibri"/>
                <a:cs typeface="Calibri"/>
              </a:rPr>
              <a:t>c</a:t>
            </a:r>
            <a:r>
              <a:rPr dirty="0" sz="2000" spc="-30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op</a:t>
            </a:r>
            <a:r>
              <a:rPr dirty="0" sz="2000" spc="-30" b="1">
                <a:latin typeface="Calibri"/>
                <a:cs typeface="Calibri"/>
              </a:rPr>
              <a:t>a</a:t>
            </a:r>
            <a:r>
              <a:rPr dirty="0" sz="2000" spc="-25" b="1">
                <a:latin typeface="Calibri"/>
                <a:cs typeface="Calibri"/>
              </a:rPr>
              <a:t>tt</a:t>
            </a:r>
            <a:r>
              <a:rPr dirty="0" sz="2000" spc="-5" b="1">
                <a:latin typeface="Calibri"/>
                <a:cs typeface="Calibri"/>
              </a:rPr>
              <a:t>er</a:t>
            </a:r>
            <a:r>
              <a:rPr dirty="0" sz="2000" b="1">
                <a:latin typeface="Calibri"/>
                <a:cs typeface="Calibri"/>
              </a:rPr>
              <a:t>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40" b="1">
                <a:latin typeface="Calibri"/>
                <a:cs typeface="Calibri"/>
              </a:rPr>
              <a:t>g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t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c</a:t>
            </a:r>
            <a:r>
              <a:rPr dirty="0" sz="2000" spc="-25" b="1">
                <a:latin typeface="Calibri"/>
                <a:cs typeface="Calibri"/>
              </a:rPr>
              <a:t>t</a:t>
            </a:r>
            <a:r>
              <a:rPr dirty="0" sz="2000" b="1">
                <a:latin typeface="Calibri"/>
                <a:cs typeface="Calibri"/>
              </a:rPr>
              <a:t>o</a:t>
            </a:r>
            <a:r>
              <a:rPr dirty="0" sz="2000" spc="-30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s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-15" b="1">
                <a:latin typeface="Calibri"/>
                <a:cs typeface="Calibri"/>
              </a:rPr>
              <a:t>e</a:t>
            </a:r>
            <a:r>
              <a:rPr dirty="0" sz="2000" spc="-25" b="1">
                <a:latin typeface="Calibri"/>
                <a:cs typeface="Calibri"/>
              </a:rPr>
              <a:t>v</a:t>
            </a:r>
            <a:r>
              <a:rPr dirty="0" sz="2000" spc="-5" b="1">
                <a:latin typeface="Calibri"/>
                <a:cs typeface="Calibri"/>
              </a:rPr>
              <a:t>el</a:t>
            </a:r>
            <a:r>
              <a:rPr dirty="0" sz="2000" b="1">
                <a:latin typeface="Calibri"/>
                <a:cs typeface="Calibri"/>
              </a:rPr>
              <a:t>op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b="1">
                <a:latin typeface="Calibri"/>
                <a:cs typeface="Calibri"/>
              </a:rPr>
              <a:t> o</a:t>
            </a:r>
            <a:r>
              <a:rPr dirty="0" sz="2000" spc="-25" b="1">
                <a:latin typeface="Calibri"/>
                <a:cs typeface="Calibri"/>
              </a:rPr>
              <a:t>v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r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spc="-20" b="1">
                <a:latin typeface="Calibri"/>
                <a:cs typeface="Calibri"/>
              </a:rPr>
              <a:t>s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~</a:t>
            </a:r>
            <a:r>
              <a:rPr dirty="0" sz="2000" b="1">
                <a:latin typeface="Calibri"/>
                <a:cs typeface="Calibri"/>
              </a:rPr>
              <a:t>20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y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spc="-30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5" b="1">
                <a:latin typeface="Calibri"/>
                <a:cs typeface="Calibri"/>
              </a:rPr>
              <a:t>I</a:t>
            </a:r>
            <a:r>
              <a:rPr dirty="0" sz="2000" spc="-20" b="1">
                <a:latin typeface="Calibri"/>
                <a:cs typeface="Calibri"/>
              </a:rPr>
              <a:t>n</a:t>
            </a:r>
            <a:r>
              <a:rPr dirty="0" sz="2000" spc="-25" b="1">
                <a:latin typeface="Calibri"/>
                <a:cs typeface="Calibri"/>
              </a:rPr>
              <a:t>v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spc="-20" b="1">
                <a:latin typeface="Calibri"/>
                <a:cs typeface="Calibri"/>
              </a:rPr>
              <a:t>n</a:t>
            </a:r>
            <a:r>
              <a:rPr dirty="0" sz="2000" spc="-25" b="1">
                <a:latin typeface="Calibri"/>
                <a:cs typeface="Calibri"/>
              </a:rPr>
              <a:t>t</a:t>
            </a:r>
            <a:r>
              <a:rPr dirty="0" sz="2000" spc="-5" b="1">
                <a:latin typeface="Calibri"/>
                <a:cs typeface="Calibri"/>
              </a:rPr>
              <a:t>e</a:t>
            </a:r>
            <a:r>
              <a:rPr dirty="0" sz="2000" b="1">
                <a:latin typeface="Calibri"/>
                <a:cs typeface="Calibri"/>
              </a:rPr>
              <a:t>d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b</a:t>
            </a:r>
            <a:r>
              <a:rPr dirty="0" sz="2000" b="1">
                <a:latin typeface="Calibri"/>
                <a:cs typeface="Calibri"/>
              </a:rPr>
              <a:t>y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60" b="1">
                <a:latin typeface="Calibri"/>
                <a:cs typeface="Calibri"/>
              </a:rPr>
              <a:t>F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bio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</a:t>
            </a:r>
            <a:r>
              <a:rPr dirty="0" sz="2000" spc="-1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u</a:t>
            </a:r>
            <a:r>
              <a:rPr dirty="0" sz="2000" spc="-5" b="1">
                <a:latin typeface="Calibri"/>
                <a:cs typeface="Calibri"/>
              </a:rPr>
              <a:t>l</a:t>
            </a:r>
            <a:r>
              <a:rPr dirty="0" sz="2000" b="1">
                <a:latin typeface="Calibri"/>
                <a:cs typeface="Calibri"/>
              </a:rPr>
              <a:t>i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a</a:t>
            </a:r>
            <a:r>
              <a:rPr dirty="0" sz="2000" b="1">
                <a:latin typeface="Calibri"/>
                <a:cs typeface="Calibri"/>
              </a:rPr>
              <a:t>t </a:t>
            </a:r>
            <a:r>
              <a:rPr dirty="0" sz="2000" spc="-5" b="1">
                <a:latin typeface="Calibri"/>
                <a:cs typeface="Calibri"/>
              </a:rPr>
              <a:t>C</a:t>
            </a:r>
            <a:r>
              <a:rPr dirty="0" sz="2000" spc="-10" b="1">
                <a:latin typeface="Calibri"/>
                <a:cs typeface="Calibri"/>
              </a:rPr>
              <a:t>E</a:t>
            </a:r>
            <a:r>
              <a:rPr dirty="0" sz="2000" spc="-5" b="1">
                <a:latin typeface="Calibri"/>
                <a:cs typeface="Calibri"/>
              </a:rPr>
              <a:t>R</a:t>
            </a:r>
            <a:r>
              <a:rPr dirty="0" sz="2000" b="1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800" b="1" i="1">
                <a:solidFill>
                  <a:srgbClr val="009900"/>
                </a:solidFill>
                <a:latin typeface="Calibri"/>
                <a:cs typeface="Calibri"/>
              </a:rPr>
              <a:t>S</a:t>
            </a:r>
            <a:r>
              <a:rPr dirty="0" sz="1800" spc="-5" b="1" i="1">
                <a:solidFill>
                  <a:srgbClr val="009900"/>
                </a:solidFill>
                <a:latin typeface="Calibri"/>
                <a:cs typeface="Calibri"/>
              </a:rPr>
              <a:t>au</a:t>
            </a:r>
            <a:r>
              <a:rPr dirty="0" sz="1800" spc="-5" b="1" i="1">
                <a:solidFill>
                  <a:srgbClr val="009900"/>
                </a:solidFill>
                <a:latin typeface="Calibri"/>
                <a:cs typeface="Calibri"/>
              </a:rPr>
              <a:t>li</a:t>
            </a:r>
            <a:r>
              <a:rPr dirty="0" sz="1800" b="1" i="1">
                <a:solidFill>
                  <a:srgbClr val="009900"/>
                </a:solidFill>
                <a:latin typeface="Calibri"/>
                <a:cs typeface="Calibri"/>
              </a:rPr>
              <a:t>  </a:t>
            </a:r>
            <a:r>
              <a:rPr dirty="0" sz="1800" spc="-10" b="1" i="1">
                <a:solidFill>
                  <a:srgbClr val="009900"/>
                </a:solidFill>
                <a:latin typeface="Calibri"/>
                <a:cs typeface="Calibri"/>
              </a:rPr>
              <a:t>N</a:t>
            </a:r>
            <a:r>
              <a:rPr dirty="0" sz="1800" spc="-15" b="1" i="1">
                <a:solidFill>
                  <a:srgbClr val="009900"/>
                </a:solidFill>
                <a:latin typeface="Calibri"/>
                <a:cs typeface="Calibri"/>
              </a:rPr>
              <a:t>IM</a:t>
            </a:r>
            <a:r>
              <a:rPr dirty="0" sz="1800" spc="10" b="1" i="1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9900"/>
                </a:solidFill>
                <a:latin typeface="Calibri"/>
                <a:cs typeface="Calibri"/>
              </a:rPr>
              <a:t>A386(1997)531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93976" y="4087367"/>
            <a:ext cx="1972055" cy="19248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814571" y="4215384"/>
            <a:ext cx="859790" cy="457200"/>
          </a:xfrm>
          <a:custGeom>
            <a:avLst/>
            <a:gdLst/>
            <a:ahLst/>
            <a:cxnLst/>
            <a:rect l="l" t="t" r="r" b="b"/>
            <a:pathLst>
              <a:path w="859789" h="457200">
                <a:moveTo>
                  <a:pt x="0" y="0"/>
                </a:moveTo>
                <a:lnTo>
                  <a:pt x="859536" y="0"/>
                </a:lnTo>
                <a:lnTo>
                  <a:pt x="85953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781044" y="5362955"/>
            <a:ext cx="1582420" cy="457200"/>
          </a:xfrm>
          <a:custGeom>
            <a:avLst/>
            <a:gdLst/>
            <a:ahLst/>
            <a:cxnLst/>
            <a:rect l="l" t="t" r="r" b="b"/>
            <a:pathLst>
              <a:path w="1582420" h="457200">
                <a:moveTo>
                  <a:pt x="0" y="0"/>
                </a:moveTo>
                <a:lnTo>
                  <a:pt x="1581912" y="0"/>
                </a:lnTo>
                <a:lnTo>
                  <a:pt x="158191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65354" y="4253048"/>
            <a:ext cx="3965575" cy="2105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4216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24305" sz="2400" spc="-15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baseline="24305" sz="2400" spc="17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350"/>
              </a:lnSpc>
              <a:spcBef>
                <a:spcPts val="10"/>
              </a:spcBef>
            </a:pPr>
            <a:endParaRPr sz="1350"/>
          </a:p>
          <a:p>
            <a:pPr>
              <a:lnSpc>
                <a:spcPts val="2400"/>
              </a:lnSpc>
            </a:pPr>
            <a:endParaRPr sz="2400"/>
          </a:p>
          <a:p>
            <a:pPr>
              <a:lnSpc>
                <a:spcPts val="2400"/>
              </a:lnSpc>
            </a:pPr>
            <a:endParaRPr sz="2400"/>
          </a:p>
          <a:p>
            <a:pPr marL="2004695">
              <a:lnSpc>
                <a:spcPct val="100000"/>
              </a:lnSpc>
            </a:pPr>
            <a:r>
              <a:rPr dirty="0" sz="2000" spc="5" b="1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dirty="0" baseline="25641" sz="1950" spc="15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dirty="0" baseline="25641" sz="195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baseline="24305" sz="2400" spc="-22" b="1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80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out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10"/>
              </a:spcBef>
            </a:pPr>
            <a:endParaRPr sz="2400"/>
          </a:p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C0504D"/>
                </a:solidFill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l</a:t>
            </a:r>
            <a:r>
              <a:rPr dirty="0" sz="1800" spc="-10" b="1" i="1">
                <a:latin typeface="Arial"/>
                <a:cs typeface="Arial"/>
              </a:rPr>
              <a:t>ec</a:t>
            </a:r>
            <a:r>
              <a:rPr dirty="0" sz="1800" b="1" i="1">
                <a:latin typeface="Arial"/>
                <a:cs typeface="Arial"/>
              </a:rPr>
              <a:t>t</a:t>
            </a:r>
            <a:r>
              <a:rPr dirty="0" sz="1800" spc="-5" b="1" i="1">
                <a:latin typeface="Arial"/>
                <a:cs typeface="Arial"/>
              </a:rPr>
              <a:t>r</a:t>
            </a:r>
            <a:r>
              <a:rPr dirty="0" sz="1800" b="1" i="1">
                <a:latin typeface="Arial"/>
                <a:cs typeface="Arial"/>
              </a:rPr>
              <a:t>ic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fi</a:t>
            </a:r>
            <a:r>
              <a:rPr dirty="0" sz="1800" spc="-10" b="1" i="1"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ld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in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the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hol</a:t>
            </a:r>
            <a:r>
              <a:rPr dirty="0" sz="1800" spc="-10" b="1" i="1">
                <a:latin typeface="Arial"/>
                <a:cs typeface="Arial"/>
              </a:rPr>
              <a:t>e</a:t>
            </a:r>
            <a:r>
              <a:rPr dirty="0" sz="1800" b="1" i="1">
                <a:latin typeface="Arial"/>
                <a:cs typeface="Arial"/>
              </a:rPr>
              <a:t>s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~</a:t>
            </a:r>
            <a:r>
              <a:rPr dirty="0" sz="1800" spc="-10" b="1" i="1">
                <a:latin typeface="Arial"/>
                <a:cs typeface="Arial"/>
              </a:rPr>
              <a:t>100k</a:t>
            </a:r>
            <a:r>
              <a:rPr dirty="0" sz="1800" spc="-5" b="1" i="1">
                <a:latin typeface="Arial"/>
                <a:cs typeface="Arial"/>
              </a:rPr>
              <a:t>V</a:t>
            </a:r>
            <a:r>
              <a:rPr dirty="0" sz="1800" b="1" i="1">
                <a:latin typeface="Arial"/>
                <a:cs typeface="Arial"/>
              </a:rPr>
              <a:t>/</a:t>
            </a:r>
            <a:r>
              <a:rPr dirty="0" sz="1800" spc="-10" b="1" i="1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80988" y="954024"/>
            <a:ext cx="2481071" cy="19491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064756" y="1383791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4" h="0">
                <a:moveTo>
                  <a:pt x="0" y="0"/>
                </a:moveTo>
                <a:lnTo>
                  <a:pt x="343408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001257" y="13456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882128" y="1383791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 h="0">
                <a:moveTo>
                  <a:pt x="0" y="0"/>
                </a:moveTo>
                <a:lnTo>
                  <a:pt x="479044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348474" y="134568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427033" y="1283215"/>
            <a:ext cx="45974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70</a:t>
            </a:r>
            <a:r>
              <a:rPr dirty="0" sz="1200" spc="-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61978" y="1781653"/>
            <a:ext cx="45974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50</a:t>
            </a:r>
            <a:r>
              <a:rPr dirty="0" sz="1200" spc="-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27078" y="1792730"/>
            <a:ext cx="73342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137160">
              <a:lnSpc>
                <a:spcPct val="100000"/>
              </a:lnSpc>
            </a:pP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50</a:t>
            </a:r>
            <a:r>
              <a:rPr dirty="0" sz="1200" spc="-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m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66"/>
                </a:solidFill>
                <a:latin typeface="Arial"/>
                <a:cs typeface="Arial"/>
              </a:rPr>
              <a:t>po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l</a:t>
            </a:r>
            <a:r>
              <a:rPr dirty="0" sz="1200" spc="-35" b="1">
                <a:solidFill>
                  <a:srgbClr val="FFFF66"/>
                </a:solidFill>
                <a:latin typeface="Arial"/>
                <a:cs typeface="Arial"/>
              </a:rPr>
              <a:t>y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imi</a:t>
            </a:r>
            <a:r>
              <a:rPr dirty="0" sz="1200" spc="-5" b="1">
                <a:solidFill>
                  <a:srgbClr val="FFFF66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96461" y="1083838"/>
            <a:ext cx="99314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5 </a:t>
            </a:r>
            <a:r>
              <a:rPr dirty="0" sz="1200" spc="-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m </a:t>
            </a:r>
            <a:r>
              <a:rPr dirty="0" sz="1200" spc="-5" b="1">
                <a:solidFill>
                  <a:srgbClr val="FFFF00"/>
                </a:solidFill>
                <a:latin typeface="Arial"/>
                <a:cs typeface="Arial"/>
              </a:rPr>
              <a:t>Copp</a:t>
            </a:r>
            <a:r>
              <a:rPr dirty="0" sz="1200" b="1">
                <a:solidFill>
                  <a:srgbClr val="FFFF00"/>
                </a:solidFill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09825" y="2413010"/>
            <a:ext cx="99314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5 </a:t>
            </a:r>
            <a:r>
              <a:rPr dirty="0" sz="1200" spc="-5" b="1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FFFF66"/>
                </a:solidFill>
                <a:latin typeface="Symbol"/>
                <a:cs typeface="Symbol"/>
              </a:rPr>
              <a:t></a:t>
            </a:r>
            <a:r>
              <a:rPr dirty="0" sz="1200" b="1">
                <a:solidFill>
                  <a:srgbClr val="FFFF66"/>
                </a:solidFill>
                <a:latin typeface="Arial"/>
                <a:cs typeface="Arial"/>
              </a:rPr>
              <a:t>m </a:t>
            </a:r>
            <a:r>
              <a:rPr dirty="0" sz="1200" spc="-5" b="1">
                <a:solidFill>
                  <a:srgbClr val="FFFF00"/>
                </a:solidFill>
                <a:latin typeface="Arial"/>
                <a:cs typeface="Arial"/>
              </a:rPr>
              <a:t>Copp</a:t>
            </a:r>
            <a:r>
              <a:rPr dirty="0" sz="1200" b="1">
                <a:solidFill>
                  <a:srgbClr val="FFFF00"/>
                </a:solidFill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88783" y="192328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436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225285" y="188518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920228" y="1929383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 h="0">
                <a:moveTo>
                  <a:pt x="0" y="0"/>
                </a:moveTo>
                <a:lnTo>
                  <a:pt x="229108" y="0"/>
                </a:lnTo>
              </a:path>
            </a:pathLst>
          </a:custGeom>
          <a:ln w="15240">
            <a:solidFill>
              <a:srgbClr val="FFFF66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136638" y="189128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08431" y="2165616"/>
            <a:ext cx="2724911" cy="5699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76300" y="2493263"/>
            <a:ext cx="408431" cy="5318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24127" y="2470403"/>
            <a:ext cx="624839" cy="5699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307591" y="2467368"/>
            <a:ext cx="486155" cy="5699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452372" y="2470403"/>
            <a:ext cx="637031" cy="569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748027" y="2470403"/>
            <a:ext cx="1219199" cy="5699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76300" y="2798063"/>
            <a:ext cx="408431" cy="5318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24128" y="2775203"/>
            <a:ext cx="1894331" cy="5699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76300" y="3102863"/>
            <a:ext cx="408431" cy="5318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24127" y="3080016"/>
            <a:ext cx="822959" cy="5699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505711" y="3080016"/>
            <a:ext cx="426719" cy="5699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591055" y="3080016"/>
            <a:ext cx="624839" cy="5699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874519" y="3076955"/>
            <a:ext cx="486155" cy="5699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019300" y="3080016"/>
            <a:ext cx="1298447" cy="5699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76300" y="3407663"/>
            <a:ext cx="408431" cy="5318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24127" y="3384803"/>
            <a:ext cx="766571" cy="5699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449323" y="3384803"/>
            <a:ext cx="426719" cy="5699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534667" y="3384803"/>
            <a:ext cx="766559" cy="5699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959864" y="3381768"/>
            <a:ext cx="486155" cy="5699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2104643" y="3384803"/>
            <a:ext cx="1242059" cy="5699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55696" y="2241994"/>
            <a:ext cx="2622550" cy="153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45" b="1">
                <a:solidFill>
                  <a:srgbClr val="C0504D"/>
                </a:solidFill>
                <a:latin typeface="Arial"/>
                <a:cs typeface="Arial"/>
              </a:rPr>
              <a:t>T</a:t>
            </a:r>
            <a:r>
              <a:rPr dirty="0" sz="2000" spc="-35" b="1">
                <a:solidFill>
                  <a:srgbClr val="C0504D"/>
                </a:solidFill>
                <a:latin typeface="Arial"/>
                <a:cs typeface="Arial"/>
              </a:rPr>
              <a:t>y</a:t>
            </a:r>
            <a:r>
              <a:rPr dirty="0" sz="2000" spc="-5" b="1">
                <a:solidFill>
                  <a:srgbClr val="C0504D"/>
                </a:solidFill>
                <a:latin typeface="Arial"/>
                <a:cs typeface="Arial"/>
              </a:rPr>
              <a:t>p</a:t>
            </a:r>
            <a:r>
              <a:rPr dirty="0" sz="2000" spc="-10" b="1">
                <a:solidFill>
                  <a:srgbClr val="C0504D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C0504D"/>
                </a:solidFill>
                <a:latin typeface="Arial"/>
                <a:cs typeface="Arial"/>
              </a:rPr>
              <a:t>cal </a:t>
            </a:r>
            <a:r>
              <a:rPr dirty="0" sz="2000" spc="-5" b="1">
                <a:solidFill>
                  <a:srgbClr val="C0504D"/>
                </a:solidFill>
                <a:latin typeface="Arial"/>
                <a:cs typeface="Arial"/>
              </a:rPr>
              <a:t>p</a:t>
            </a:r>
            <a:r>
              <a:rPr dirty="0" sz="2000" b="1">
                <a:solidFill>
                  <a:srgbClr val="C0504D"/>
                </a:solidFill>
                <a:latin typeface="Arial"/>
                <a:cs typeface="Arial"/>
              </a:rPr>
              <a:t>ara</a:t>
            </a:r>
            <a:r>
              <a:rPr dirty="0" sz="2000" spc="-10" b="1">
                <a:solidFill>
                  <a:srgbClr val="C0504D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C0504D"/>
                </a:solidFill>
                <a:latin typeface="Arial"/>
                <a:cs typeface="Arial"/>
              </a:rPr>
              <a:t>eters:</a:t>
            </a:r>
            <a:endParaRPr sz="2000">
              <a:latin typeface="Arial"/>
              <a:cs typeface="Arial"/>
            </a:endParaRPr>
          </a:p>
          <a:p>
            <a:pPr marL="628015" indent="-158115">
              <a:lnSpc>
                <a:spcPct val="100000"/>
              </a:lnSpc>
              <a:buFont typeface="Arial"/>
              <a:buChar char="•"/>
              <a:tabLst>
                <a:tab pos="628650" algn="l"/>
              </a:tabLst>
            </a:pPr>
            <a:r>
              <a:rPr dirty="0" sz="2000" b="1">
                <a:latin typeface="Arial"/>
                <a:cs typeface="Arial"/>
              </a:rPr>
              <a:t>50</a:t>
            </a:r>
            <a:r>
              <a:rPr dirty="0" sz="2000" spc="-250" b="1">
                <a:latin typeface="Symbol"/>
                <a:cs typeface="Symbol"/>
              </a:rPr>
              <a:t></a:t>
            </a:r>
            <a:r>
              <a:rPr dirty="0" sz="2000" b="1">
                <a:latin typeface="Arial"/>
                <a:cs typeface="Arial"/>
              </a:rPr>
              <a:t>m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5" b="1">
                <a:latin typeface="Arial"/>
                <a:cs typeface="Arial"/>
              </a:rPr>
              <a:t>K</a:t>
            </a:r>
            <a:r>
              <a:rPr dirty="0" sz="2000" b="1">
                <a:latin typeface="Arial"/>
                <a:cs typeface="Arial"/>
              </a:rPr>
              <a:t>apton</a:t>
            </a:r>
            <a:endParaRPr sz="2000">
              <a:latin typeface="Arial"/>
              <a:cs typeface="Arial"/>
            </a:endParaRPr>
          </a:p>
          <a:p>
            <a:pPr marL="628015" indent="-158115">
              <a:lnSpc>
                <a:spcPct val="100000"/>
              </a:lnSpc>
              <a:buFont typeface="Arial"/>
              <a:buChar char="•"/>
              <a:tabLst>
                <a:tab pos="628650" algn="l"/>
              </a:tabLst>
            </a:pP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etal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</a:t>
            </a:r>
            <a:r>
              <a:rPr dirty="0" sz="2000" spc="-5" b="1">
                <a:latin typeface="Arial"/>
                <a:cs typeface="Arial"/>
              </a:rPr>
              <a:t>o</a:t>
            </a:r>
            <a:r>
              <a:rPr dirty="0" sz="2000" b="1">
                <a:latin typeface="Arial"/>
                <a:cs typeface="Arial"/>
              </a:rPr>
              <a:t>ated</a:t>
            </a:r>
            <a:endParaRPr sz="2000">
              <a:latin typeface="Arial"/>
              <a:cs typeface="Arial"/>
            </a:endParaRPr>
          </a:p>
          <a:p>
            <a:pPr marL="628015" indent="-158115">
              <a:lnSpc>
                <a:spcPct val="100000"/>
              </a:lnSpc>
              <a:buFont typeface="Arial"/>
              <a:buChar char="•"/>
              <a:tabLst>
                <a:tab pos="628650" algn="l"/>
              </a:tabLst>
            </a:pPr>
            <a:r>
              <a:rPr dirty="0" sz="2000" b="1">
                <a:latin typeface="Arial"/>
                <a:cs typeface="Arial"/>
              </a:rPr>
              <a:t>Ø50-70</a:t>
            </a:r>
            <a:r>
              <a:rPr dirty="0" sz="2000" spc="-250" b="1">
                <a:latin typeface="Symbol"/>
                <a:cs typeface="Symbol"/>
              </a:rPr>
              <a:t></a:t>
            </a:r>
            <a:r>
              <a:rPr dirty="0" sz="2000" b="1">
                <a:latin typeface="Arial"/>
                <a:cs typeface="Arial"/>
              </a:rPr>
              <a:t>m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ho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•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100-200</a:t>
            </a:r>
            <a:r>
              <a:rPr dirty="0" sz="2000" spc="-250" b="1">
                <a:latin typeface="Symbol"/>
                <a:cs typeface="Symbol"/>
              </a:rPr>
              <a:t></a:t>
            </a:r>
            <a:r>
              <a:rPr dirty="0" sz="2000" b="1">
                <a:latin typeface="Arial"/>
                <a:cs typeface="Arial"/>
              </a:rPr>
              <a:t>m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p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tch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425688" y="6572539"/>
            <a:ext cx="1809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4180">
              <a:lnSpc>
                <a:spcPct val="100000"/>
              </a:lnSpc>
            </a:pPr>
            <a:r>
              <a:rPr dirty="0" spc="-10" b="1" i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pc="5" b="1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pc="-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1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pc="-15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pc="-5" b="1" i="1">
                <a:solidFill>
                  <a:srgbClr val="002060"/>
                </a:solidFill>
                <a:latin typeface="Calibri"/>
                <a:cs typeface="Calibri"/>
              </a:rPr>
              <a:t>ectro</a:t>
            </a:r>
            <a:r>
              <a:rPr dirty="0" b="1" i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pc="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="1" i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pc="-25" b="1" i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pc="-15" b="1" i="1">
                <a:solidFill>
                  <a:srgbClr val="002060"/>
                </a:solidFill>
                <a:latin typeface="Calibri"/>
                <a:cs typeface="Calibri"/>
              </a:rPr>
              <a:t>lti</a:t>
            </a:r>
            <a:r>
              <a:rPr dirty="0" spc="-10" b="1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pc="-15" b="1" i="1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dirty="0" spc="-5" b="1" i="1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pc="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20" b="1" i="1">
                <a:solidFill>
                  <a:srgbClr val="002060"/>
                </a:solidFill>
                <a:latin typeface="Calibri"/>
                <a:cs typeface="Calibri"/>
              </a:rPr>
              <a:t>(G</a:t>
            </a:r>
            <a:r>
              <a:rPr dirty="0" spc="-1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b="1" i="1">
                <a:solidFill>
                  <a:srgbClr val="002060"/>
                </a:solidFill>
                <a:latin typeface="Calibri"/>
                <a:cs typeface="Calibri"/>
              </a:rPr>
              <a:t>Ms</a:t>
            </a:r>
            <a:r>
              <a:rPr dirty="0" spc="-10" b="1" i="1">
                <a:solidFill>
                  <a:srgbClr val="00206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824227"/>
            <a:ext cx="3438143" cy="2822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042915" y="1441703"/>
            <a:ext cx="4101084" cy="3585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2362" y="373448"/>
            <a:ext cx="7733030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ar R&amp;D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elo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so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000" spc="-4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wit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4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-G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002060"/>
              </a:buClr>
              <a:buFont typeface="Calibri"/>
              <a:buChar char="-"/>
              <a:tabLst>
                <a:tab pos="355600" algn="l"/>
              </a:tabLs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ck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backf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002060"/>
              </a:buClr>
              <a:buFont typeface="Calibri"/>
              <a:buChar char="-"/>
              <a:tabLst>
                <a:tab pos="355600" algn="l"/>
              </a:tabLst>
            </a:pPr>
            <a:r>
              <a:rPr dirty="0" sz="2000" spc="-1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3267" y="1591055"/>
            <a:ext cx="380999" cy="637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627370" y="1751652"/>
            <a:ext cx="180340" cy="408305"/>
          </a:xfrm>
          <a:custGeom>
            <a:avLst/>
            <a:gdLst/>
            <a:ahLst/>
            <a:cxnLst/>
            <a:rect l="l" t="t" r="r" b="b"/>
            <a:pathLst>
              <a:path w="180339" h="408305">
                <a:moveTo>
                  <a:pt x="0" y="407885"/>
                </a:moveTo>
                <a:lnTo>
                  <a:pt x="18017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766763" y="1692396"/>
            <a:ext cx="71120" cy="86995"/>
          </a:xfrm>
          <a:custGeom>
            <a:avLst/>
            <a:gdLst/>
            <a:ahLst/>
            <a:cxnLst/>
            <a:rect l="l" t="t" r="r" b="b"/>
            <a:pathLst>
              <a:path w="71120" h="86994">
                <a:moveTo>
                  <a:pt x="66941" y="0"/>
                </a:moveTo>
                <a:lnTo>
                  <a:pt x="0" y="55397"/>
                </a:lnTo>
                <a:lnTo>
                  <a:pt x="71094" y="86804"/>
                </a:lnTo>
                <a:lnTo>
                  <a:pt x="669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522975" y="2827019"/>
            <a:ext cx="380999" cy="637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577078" y="2987616"/>
            <a:ext cx="180340" cy="408305"/>
          </a:xfrm>
          <a:custGeom>
            <a:avLst/>
            <a:gdLst/>
            <a:ahLst/>
            <a:cxnLst/>
            <a:rect l="l" t="t" r="r" b="b"/>
            <a:pathLst>
              <a:path w="180339" h="408304">
                <a:moveTo>
                  <a:pt x="0" y="407885"/>
                </a:moveTo>
                <a:lnTo>
                  <a:pt x="180174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716473" y="2928360"/>
            <a:ext cx="71120" cy="86995"/>
          </a:xfrm>
          <a:custGeom>
            <a:avLst/>
            <a:gdLst/>
            <a:ahLst/>
            <a:cxnLst/>
            <a:rect l="l" t="t" r="r" b="b"/>
            <a:pathLst>
              <a:path w="71120" h="86994">
                <a:moveTo>
                  <a:pt x="66941" y="0"/>
                </a:moveTo>
                <a:lnTo>
                  <a:pt x="0" y="55397"/>
                </a:lnTo>
                <a:lnTo>
                  <a:pt x="71094" y="86804"/>
                </a:lnTo>
                <a:lnTo>
                  <a:pt x="669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634227" y="3669791"/>
            <a:ext cx="1039367" cy="347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679185" y="3783586"/>
            <a:ext cx="810895" cy="159385"/>
          </a:xfrm>
          <a:custGeom>
            <a:avLst/>
            <a:gdLst/>
            <a:ahLst/>
            <a:cxnLst/>
            <a:rect l="l" t="t" r="r" b="b"/>
            <a:pathLst>
              <a:path w="810895" h="159385">
                <a:moveTo>
                  <a:pt x="0" y="158762"/>
                </a:moveTo>
                <a:lnTo>
                  <a:pt x="810475" y="0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469479" y="3747942"/>
            <a:ext cx="83820" cy="76835"/>
          </a:xfrm>
          <a:custGeom>
            <a:avLst/>
            <a:gdLst/>
            <a:ahLst/>
            <a:cxnLst/>
            <a:rect l="l" t="t" r="r" b="b"/>
            <a:pathLst>
              <a:path w="83820" h="76835">
                <a:moveTo>
                  <a:pt x="0" y="0"/>
                </a:moveTo>
                <a:lnTo>
                  <a:pt x="14947" y="76276"/>
                </a:lnTo>
                <a:lnTo>
                  <a:pt x="83743" y="2319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634227" y="2400300"/>
            <a:ext cx="1170431" cy="306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679185" y="2509956"/>
            <a:ext cx="940435" cy="121920"/>
          </a:xfrm>
          <a:custGeom>
            <a:avLst/>
            <a:gdLst/>
            <a:ahLst/>
            <a:cxnLst/>
            <a:rect l="l" t="t" r="r" b="b"/>
            <a:pathLst>
              <a:path w="940434" h="121919">
                <a:moveTo>
                  <a:pt x="0" y="121729"/>
                </a:moveTo>
                <a:lnTo>
                  <a:pt x="940231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601574" y="2473092"/>
            <a:ext cx="82550" cy="77470"/>
          </a:xfrm>
          <a:custGeom>
            <a:avLst/>
            <a:gdLst/>
            <a:ahLst/>
            <a:cxnLst/>
            <a:rect l="l" t="t" r="r" b="b"/>
            <a:pathLst>
              <a:path w="82550" h="77469">
                <a:moveTo>
                  <a:pt x="0" y="0"/>
                </a:moveTo>
                <a:lnTo>
                  <a:pt x="9982" y="77076"/>
                </a:lnTo>
                <a:lnTo>
                  <a:pt x="82067" y="2854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35185" y="1288150"/>
            <a:ext cx="4519295" cy="1343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 (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BF)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oil)</a:t>
            </a:r>
            <a:endParaRPr sz="2000">
              <a:latin typeface="Calibri"/>
              <a:cs typeface="Calibri"/>
            </a:endParaRPr>
          </a:p>
          <a:p>
            <a:pPr marL="3159125" marR="6350">
              <a:lnSpc>
                <a:spcPct val="100000"/>
              </a:lnSpc>
              <a:spcBef>
                <a:spcPts val="284"/>
              </a:spcBef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n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algn="r" marR="340360">
              <a:lnSpc>
                <a:spcPct val="100000"/>
              </a:lnSpc>
              <a:spcBef>
                <a:spcPts val="1215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1732" y="2606744"/>
            <a:ext cx="1372235" cy="1717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475" indent="-105410">
              <a:lnSpc>
                <a:spcPct val="100000"/>
              </a:lnSpc>
            </a:pP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 marR="6350" indent="104775">
              <a:lnSpc>
                <a:spcPct val="100000"/>
              </a:lnSpc>
              <a:spcBef>
                <a:spcPts val="1225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1300"/>
              </a:spcBef>
            </a:pP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645" y="2300909"/>
            <a:ext cx="298450" cy="20872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462" sz="1800">
                <a:latin typeface="Calibri"/>
                <a:cs typeface="Calibri"/>
              </a:rPr>
              <a:t>55</a:t>
            </a:r>
            <a:r>
              <a:rPr dirty="0" sz="1800" spc="-25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eak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SWGrekc"/>
                <a:cs typeface="SWGrekc"/>
              </a:rPr>
              <a:t>s</a:t>
            </a:r>
            <a:r>
              <a:rPr dirty="0" sz="1800">
                <a:latin typeface="Calibri"/>
                <a:cs typeface="Calibri"/>
              </a:rPr>
              <a:t>/m</a:t>
            </a:r>
            <a:r>
              <a:rPr dirty="0" sz="1800" spc="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 spc="-5">
                <a:latin typeface="Calibri"/>
                <a:cs typeface="Calibri"/>
              </a:rPr>
              <a:t>%</a:t>
            </a:r>
            <a:r>
              <a:rPr dirty="0" sz="180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362" y="4611918"/>
            <a:ext cx="34791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fl</a:t>
            </a:r>
            <a:r>
              <a:rPr dirty="0" sz="1600" spc="-25">
                <a:latin typeface="Calibri"/>
                <a:cs typeface="Calibri"/>
              </a:rPr>
              <a:t>o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/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de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Cu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(%</a:t>
            </a:r>
            <a:r>
              <a:rPr dirty="0" sz="1600" spc="-5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397" y="4936297"/>
            <a:ext cx="8662035" cy="1326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 spc="-1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3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3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700" spc="-5">
                <a:solidFill>
                  <a:srgbClr val="002060"/>
                </a:solidFill>
                <a:latin typeface="SWGrekc"/>
                <a:cs typeface="SWGrekc"/>
              </a:rPr>
              <a:t>D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V on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4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SWGrekc"/>
                <a:cs typeface="SWGrekc"/>
              </a:rPr>
              <a:t>D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4 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5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hu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sp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17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60"/>
              </a:spcBef>
            </a:pP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Cu</a:t>
            </a:r>
            <a:r>
              <a:rPr dirty="0" sz="1700" spc="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ene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gy</a:t>
            </a:r>
            <a:r>
              <a:rPr dirty="0" sz="17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ol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ion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sh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egion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 our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gn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ls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egion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gi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acc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ble</a:t>
            </a:r>
            <a:r>
              <a:rPr dirty="0" sz="17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pe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s.</a:t>
            </a:r>
            <a:endParaRPr sz="1700">
              <a:latin typeface="Calibri"/>
              <a:cs typeface="Calibri"/>
            </a:endParaRPr>
          </a:p>
          <a:p>
            <a:pPr marL="12700" marR="361315" indent="-635">
              <a:lnSpc>
                <a:spcPct val="100000"/>
              </a:lnSpc>
            </a:pP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lib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od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tin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1700" spc="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di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rt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1700" spc="-5" b="1">
                <a:solidFill>
                  <a:srgbClr val="002060"/>
                </a:solidFill>
                <a:latin typeface="Calibri"/>
                <a:cs typeface="Calibri"/>
              </a:rPr>
              <a:t> u</a:t>
            </a:r>
            <a:r>
              <a:rPr dirty="0" sz="1700" b="1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dirty="0" sz="17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 th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ur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run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les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ri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e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ee in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pe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be</a:t>
            </a:r>
            <a:r>
              <a:rPr dirty="0" sz="1700" spc="-16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31940" y="4634536"/>
            <a:ext cx="1782445" cy="335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5 N</a:t>
            </a:r>
            <a:r>
              <a:rPr dirty="0" sz="1800" spc="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1800" spc="-2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baseline="-20833" sz="1800" spc="-15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baseline="-20833" sz="1800" spc="-15" b="1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baseline="-20833"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8528" y="1288685"/>
            <a:ext cx="1863089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400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85" b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1800" spc="-65" b="1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r>
              <a:rPr dirty="0" sz="1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spc="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11888" y="1695447"/>
            <a:ext cx="161607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40" b="1" i="1">
                <a:latin typeface="SWGrekc"/>
                <a:cs typeface="SWGrekc"/>
              </a:rPr>
              <a:t>D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r>
              <a:rPr dirty="0" sz="1600" spc="-15" b="1" i="1">
                <a:latin typeface="Calibri"/>
                <a:cs typeface="Calibri"/>
              </a:rPr>
              <a:t>=27</a:t>
            </a:r>
            <a:r>
              <a:rPr dirty="0" sz="1600" spc="-10" b="1" i="1">
                <a:latin typeface="Calibri"/>
                <a:cs typeface="Calibri"/>
              </a:rPr>
              <a:t>0</a:t>
            </a:r>
            <a:r>
              <a:rPr dirty="0" sz="1600" spc="25" b="1" i="1">
                <a:latin typeface="Calibri"/>
                <a:cs typeface="Calibri"/>
              </a:rPr>
              <a:t> 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  <a:p>
            <a:pPr marL="762000">
              <a:lnSpc>
                <a:spcPts val="1910"/>
              </a:lnSpc>
              <a:spcBef>
                <a:spcPts val="250"/>
              </a:spcBef>
            </a:pPr>
            <a:r>
              <a:rPr dirty="0" sz="1650" spc="-40" b="1" i="1">
                <a:solidFill>
                  <a:srgbClr val="002060"/>
                </a:solidFill>
                <a:latin typeface="SWGrekc"/>
                <a:cs typeface="SWGrekc"/>
              </a:rPr>
              <a:t>D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600" spc="-15" b="1" i="1">
                <a:solidFill>
                  <a:srgbClr val="002060"/>
                </a:solidFill>
                <a:latin typeface="Calibri"/>
                <a:cs typeface="Calibri"/>
              </a:rPr>
              <a:t>=80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0</a:t>
            </a:r>
            <a:r>
              <a:rPr dirty="0" sz="1600" spc="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dirty="0" sz="1650" spc="-40" b="1" i="1">
                <a:latin typeface="SWGrekc"/>
                <a:cs typeface="SWGrekc"/>
              </a:rPr>
              <a:t>D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r>
              <a:rPr dirty="0" sz="1600" spc="-15" b="1" i="1">
                <a:latin typeface="Calibri"/>
                <a:cs typeface="Calibri"/>
              </a:rPr>
              <a:t>=23</a:t>
            </a:r>
            <a:r>
              <a:rPr dirty="0" sz="1600" spc="-10" b="1" i="1">
                <a:latin typeface="Calibri"/>
                <a:cs typeface="Calibri"/>
              </a:rPr>
              <a:t>0</a:t>
            </a:r>
            <a:r>
              <a:rPr dirty="0" sz="1600" spc="25" b="1" i="1">
                <a:latin typeface="Calibri"/>
                <a:cs typeface="Calibri"/>
              </a:rPr>
              <a:t> 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11890" y="3245939"/>
            <a:ext cx="86614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40" b="1" i="1">
                <a:latin typeface="SWGrekc"/>
                <a:cs typeface="SWGrekc"/>
              </a:rPr>
              <a:t>D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r>
              <a:rPr dirty="0" sz="1600" spc="-15" b="1" i="1">
                <a:latin typeface="Calibri"/>
                <a:cs typeface="Calibri"/>
              </a:rPr>
              <a:t>=35</a:t>
            </a:r>
            <a:r>
              <a:rPr dirty="0" sz="1600" spc="-10" b="1" i="1">
                <a:latin typeface="Calibri"/>
                <a:cs typeface="Calibri"/>
              </a:rPr>
              <a:t>9</a:t>
            </a:r>
            <a:r>
              <a:rPr dirty="0" sz="1600" spc="25" b="1" i="1">
                <a:latin typeface="Calibri"/>
                <a:cs typeface="Calibri"/>
              </a:rPr>
              <a:t> 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11890" y="2735508"/>
            <a:ext cx="86614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40" b="1" i="1">
                <a:latin typeface="SWGrekc"/>
                <a:cs typeface="SWGrekc"/>
              </a:rPr>
              <a:t>D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r>
              <a:rPr dirty="0" sz="1600" spc="-15" b="1" i="1">
                <a:latin typeface="Calibri"/>
                <a:cs typeface="Calibri"/>
              </a:rPr>
              <a:t>=28</a:t>
            </a:r>
            <a:r>
              <a:rPr dirty="0" sz="1600" spc="-10" b="1" i="1">
                <a:latin typeface="Calibri"/>
                <a:cs typeface="Calibri"/>
              </a:rPr>
              <a:t>8</a:t>
            </a:r>
            <a:r>
              <a:rPr dirty="0" sz="1600" spc="25" b="1" i="1">
                <a:latin typeface="Calibri"/>
                <a:cs typeface="Calibri"/>
              </a:rPr>
              <a:t> </a:t>
            </a:r>
            <a:r>
              <a:rPr dirty="0" sz="1600" spc="-10" b="1" i="1"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80482" y="2958317"/>
            <a:ext cx="59436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40" b="1" i="1">
                <a:solidFill>
                  <a:srgbClr val="002060"/>
                </a:solidFill>
                <a:latin typeface="SWGrekc"/>
                <a:cs typeface="SWGrekc"/>
              </a:rPr>
              <a:t>D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600" spc="-15" b="1" i="1">
                <a:solidFill>
                  <a:srgbClr val="002060"/>
                </a:solidFill>
                <a:latin typeface="Calibri"/>
                <a:cs typeface="Calibri"/>
              </a:rPr>
              <a:t>=20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20176" y="3480124"/>
            <a:ext cx="866775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40" b="1" i="1">
                <a:solidFill>
                  <a:srgbClr val="002060"/>
                </a:solidFill>
                <a:latin typeface="SWGrekc"/>
                <a:cs typeface="SWGrekc"/>
              </a:rPr>
              <a:t>D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600" spc="-15" b="1" i="1">
                <a:solidFill>
                  <a:srgbClr val="002060"/>
                </a:solidFill>
                <a:latin typeface="Calibri"/>
                <a:cs typeface="Calibri"/>
              </a:rPr>
              <a:t>=80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0</a:t>
            </a:r>
            <a:r>
              <a:rPr dirty="0" sz="1600" spc="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20176" y="2505618"/>
            <a:ext cx="866775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40" b="1" i="1">
                <a:solidFill>
                  <a:srgbClr val="002060"/>
                </a:solidFill>
                <a:latin typeface="SWGrekc"/>
                <a:cs typeface="SWGrekc"/>
              </a:rPr>
              <a:t>D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600" spc="-15" b="1" i="1">
                <a:solidFill>
                  <a:srgbClr val="002060"/>
                </a:solidFill>
                <a:latin typeface="Calibri"/>
                <a:cs typeface="Calibri"/>
              </a:rPr>
              <a:t>=80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0</a:t>
            </a:r>
            <a:r>
              <a:rPr dirty="0" sz="1600" spc="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03203" y="33936"/>
            <a:ext cx="370586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luti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dirty="0" sz="2400" spc="-204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ec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gy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1906" y="2787461"/>
            <a:ext cx="1297305" cy="574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d</a:t>
            </a:r>
            <a:r>
              <a:rPr dirty="0" sz="1400" spc="-5" b="1">
                <a:solidFill>
                  <a:srgbClr val="02881C"/>
                </a:solidFill>
                <a:latin typeface="Calibri"/>
                <a:cs typeface="Calibri"/>
              </a:rPr>
              <a:t>E/</a:t>
            </a: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dx</a:t>
            </a:r>
            <a:r>
              <a:rPr dirty="0" sz="1400" spc="-30" b="1">
                <a:solidFill>
                  <a:srgbClr val="02881C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2881C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es.</a:t>
            </a:r>
            <a:r>
              <a:rPr dirty="0" sz="1400" spc="-20" b="1">
                <a:solidFill>
                  <a:srgbClr val="02881C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2881C"/>
                </a:solidFill>
                <a:latin typeface="Calibri"/>
                <a:cs typeface="Calibri"/>
              </a:rPr>
              <a:t>=8.5</a:t>
            </a: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55244">
              <a:lnSpc>
                <a:spcPct val="100000"/>
              </a:lnSpc>
              <a:spcBef>
                <a:spcPts val="985"/>
              </a:spcBef>
            </a:pP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d</a:t>
            </a:r>
            <a:r>
              <a:rPr dirty="0" sz="1400" spc="-5" b="1">
                <a:solidFill>
                  <a:srgbClr val="02881C"/>
                </a:solidFill>
                <a:latin typeface="Calibri"/>
                <a:cs typeface="Calibri"/>
              </a:rPr>
              <a:t>E/</a:t>
            </a: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dx</a:t>
            </a:r>
            <a:r>
              <a:rPr dirty="0" sz="1400" spc="-30" b="1">
                <a:solidFill>
                  <a:srgbClr val="02881C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2881C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es.</a:t>
            </a:r>
            <a:r>
              <a:rPr dirty="0" sz="1400" spc="-20" b="1">
                <a:solidFill>
                  <a:srgbClr val="02881C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2881C"/>
                </a:solidFill>
                <a:latin typeface="Calibri"/>
                <a:cs typeface="Calibri"/>
              </a:rPr>
              <a:t>=8.0</a:t>
            </a:r>
            <a:r>
              <a:rPr dirty="0" sz="1400" b="1">
                <a:solidFill>
                  <a:srgbClr val="02881C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11807" y="3241547"/>
            <a:ext cx="760475" cy="111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555241" y="3277361"/>
            <a:ext cx="662305" cy="0"/>
          </a:xfrm>
          <a:custGeom>
            <a:avLst/>
            <a:gdLst/>
            <a:ahLst/>
            <a:cxnLst/>
            <a:rect l="l" t="t" r="r" b="b"/>
            <a:pathLst>
              <a:path w="662305" h="0">
                <a:moveTo>
                  <a:pt x="0" y="0"/>
                </a:moveTo>
                <a:lnTo>
                  <a:pt x="661784" y="0"/>
                </a:lnTo>
              </a:path>
            </a:pathLst>
          </a:custGeom>
          <a:ln w="25908">
            <a:solidFill>
              <a:srgbClr val="02881C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511807" y="2892551"/>
            <a:ext cx="760475" cy="111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555241" y="2928366"/>
            <a:ext cx="662305" cy="0"/>
          </a:xfrm>
          <a:custGeom>
            <a:avLst/>
            <a:gdLst/>
            <a:ahLst/>
            <a:cxnLst/>
            <a:rect l="l" t="t" r="r" b="b"/>
            <a:pathLst>
              <a:path w="662305" h="0">
                <a:moveTo>
                  <a:pt x="0" y="0"/>
                </a:moveTo>
                <a:lnTo>
                  <a:pt x="661784" y="0"/>
                </a:lnTo>
              </a:path>
            </a:pathLst>
          </a:custGeom>
          <a:ln w="25908">
            <a:solidFill>
              <a:srgbClr val="02881C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425688" y="6572539"/>
            <a:ext cx="1809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9340" y="1002792"/>
            <a:ext cx="2941319" cy="5356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449067" y="2153411"/>
            <a:ext cx="3067811" cy="1761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574" y="485833"/>
            <a:ext cx="5487670" cy="2604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1047115" algn="l"/>
              </a:tabLst>
            </a:pP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18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20</a:t>
            </a:r>
            <a:r>
              <a:rPr dirty="0" baseline="24904" sz="2175" spc="7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baseline="24904" sz="21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aseline="24904" sz="2175" spc="-2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ec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end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ec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nne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mbe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2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mber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	</a:t>
            </a:r>
            <a:r>
              <a:rPr dirty="0" sz="2200" spc="-2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65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ide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ecti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2200"/>
              </a:lnSpc>
            </a:pPr>
            <a:endParaRPr sz="2200"/>
          </a:p>
          <a:p>
            <a:pPr>
              <a:lnSpc>
                <a:spcPts val="2200"/>
              </a:lnSpc>
              <a:spcBef>
                <a:spcPts val="57"/>
              </a:spcBef>
            </a:pPr>
            <a:endParaRPr sz="2200"/>
          </a:p>
          <a:p>
            <a:pPr marL="47625">
              <a:lnSpc>
                <a:spcPct val="100000"/>
              </a:lnSpc>
            </a:pP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65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846" y="4344386"/>
            <a:ext cx="1028065" cy="69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numbe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536" y="4059422"/>
            <a:ext cx="2778125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6350" indent="-286385">
              <a:lnSpc>
                <a:spcPct val="100000"/>
              </a:lnSpc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₋	</a:t>
            </a:r>
            <a:r>
              <a:rPr dirty="0" sz="1800" spc="-10">
                <a:latin typeface="Calibri"/>
                <a:cs typeface="Calibri"/>
              </a:rPr>
              <a:t>40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</a:t>
            </a:r>
            <a:r>
              <a:rPr dirty="0" sz="1800" spc="-15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 spc="-10">
                <a:latin typeface="Calibri"/>
                <a:cs typeface="Calibri"/>
              </a:rPr>
              <a:t>36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+ </a:t>
            </a: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03860" algn="l"/>
              </a:tabLst>
            </a:pPr>
            <a:r>
              <a:rPr dirty="0" sz="1800">
                <a:latin typeface="Calibri"/>
                <a:cs typeface="Calibri"/>
              </a:rPr>
              <a:t>₋	</a:t>
            </a: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 spc="-10">
                <a:latin typeface="Calibri"/>
                <a:cs typeface="Calibri"/>
              </a:rPr>
              <a:t> G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</a:t>
            </a:r>
            <a:r>
              <a:rPr dirty="0" sz="1800" spc="-15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03860" algn="l"/>
              </a:tabLst>
            </a:pPr>
            <a:r>
              <a:rPr dirty="0" sz="1800">
                <a:latin typeface="Calibri"/>
                <a:cs typeface="Calibri"/>
              </a:rPr>
              <a:t>₋	</a:t>
            </a: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677" y="5156703"/>
            <a:ext cx="4800600" cy="1306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9175">
              <a:lnSpc>
                <a:spcPts val="2160"/>
              </a:lnSpc>
            </a:pP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 b="1" i="1">
                <a:latin typeface="Calibri"/>
                <a:cs typeface="Calibri"/>
              </a:rPr>
              <a:t>640</a:t>
            </a:r>
            <a:r>
              <a:rPr dirty="0" sz="1800" spc="10" b="1" i="1">
                <a:latin typeface="Calibri"/>
                <a:cs typeface="Calibri"/>
              </a:rPr>
              <a:t> </a:t>
            </a:r>
            <a:r>
              <a:rPr dirty="0" sz="1800" spc="5" b="1" i="1">
                <a:latin typeface="Calibri"/>
                <a:cs typeface="Calibri"/>
              </a:rPr>
              <a:t>G</a:t>
            </a:r>
            <a:r>
              <a:rPr dirty="0" sz="1800" spc="-15" b="1" i="1">
                <a:latin typeface="Calibri"/>
                <a:cs typeface="Calibri"/>
              </a:rPr>
              <a:t>E</a:t>
            </a:r>
            <a:r>
              <a:rPr dirty="0" sz="1800" spc="-20" b="1" i="1">
                <a:latin typeface="Calibri"/>
                <a:cs typeface="Calibri"/>
              </a:rPr>
              <a:t>M</a:t>
            </a:r>
            <a:r>
              <a:rPr dirty="0" sz="1800" spc="-5" b="1" i="1">
                <a:latin typeface="Calibri"/>
                <a:cs typeface="Calibri"/>
              </a:rPr>
              <a:t> </a:t>
            </a:r>
            <a:r>
              <a:rPr dirty="0" sz="1800" spc="-20" b="1" i="1">
                <a:latin typeface="Calibri"/>
                <a:cs typeface="Calibri"/>
              </a:rPr>
              <a:t>f</a:t>
            </a:r>
            <a:r>
              <a:rPr dirty="0" sz="1800" spc="-5" b="1" i="1">
                <a:latin typeface="Calibri"/>
                <a:cs typeface="Calibri"/>
              </a:rPr>
              <a:t>o</a:t>
            </a:r>
            <a:r>
              <a:rPr dirty="0" sz="1800" spc="-5" b="1" i="1">
                <a:latin typeface="Calibri"/>
                <a:cs typeface="Calibri"/>
              </a:rPr>
              <a:t>il</a:t>
            </a:r>
            <a:r>
              <a:rPr dirty="0" sz="1800" b="1" i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algn="just" marL="12700" marR="6350">
              <a:lnSpc>
                <a:spcPts val="2640"/>
              </a:lnSpc>
              <a:spcBef>
                <a:spcPts val="85"/>
              </a:spcBef>
            </a:pPr>
            <a:r>
              <a:rPr dirty="0" sz="2200" spc="-2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mp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uct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ef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rt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j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ec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bee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titut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4575">
              <a:lnSpc>
                <a:spcPct val="100000"/>
              </a:lnSpc>
            </a:pPr>
            <a:r>
              <a:rPr dirty="0" spc="-5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 D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pc="-3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tru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9659" y="135934"/>
            <a:ext cx="4199890" cy="69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389890">
              <a:lnSpc>
                <a:spcPct val="100000"/>
              </a:lnSpc>
            </a:pP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isi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8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45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3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5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OC</a:t>
            </a:r>
            <a:r>
              <a:rPr dirty="0" sz="22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3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200" spc="-3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ru</a:t>
            </a:r>
            <a:r>
              <a:rPr dirty="0" sz="2200" spc="-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4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4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3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923" y="4996300"/>
            <a:ext cx="8346440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Manag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eri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l f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ow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tu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oje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ct.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uct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se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t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ack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eri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n,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tus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+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94232"/>
            <a:ext cx="9143999" cy="3648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69539" y="2383625"/>
            <a:ext cx="159067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titu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247" y="309372"/>
            <a:ext cx="7133843" cy="5350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579" rIns="0" bIns="0" rtlCol="0" vert="horz">
            <a:spAutoFit/>
          </a:bodyPr>
          <a:lstStyle/>
          <a:p>
            <a:pPr marL="14224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</a:rPr>
              <a:t>D</a:t>
            </a:r>
            <a:r>
              <a:rPr dirty="0" sz="2000" spc="-5">
                <a:solidFill>
                  <a:srgbClr val="002060"/>
                </a:solidFill>
              </a:rPr>
              <a:t>i</a:t>
            </a:r>
            <a:r>
              <a:rPr dirty="0" sz="2000" spc="-10">
                <a:solidFill>
                  <a:srgbClr val="002060"/>
                </a:solidFill>
              </a:rPr>
              <a:t>v</a:t>
            </a:r>
            <a:r>
              <a:rPr dirty="0" sz="2000" spc="-5">
                <a:solidFill>
                  <a:srgbClr val="002060"/>
                </a:solidFill>
              </a:rPr>
              <a:t>isio</a:t>
            </a:r>
            <a:r>
              <a:rPr dirty="0" sz="2000">
                <a:solidFill>
                  <a:srgbClr val="002060"/>
                </a:solidFill>
              </a:rPr>
              <a:t>n</a:t>
            </a:r>
            <a:r>
              <a:rPr dirty="0" sz="2000" spc="5">
                <a:solidFill>
                  <a:srgbClr val="002060"/>
                </a:solidFill>
              </a:rPr>
              <a:t> </a:t>
            </a:r>
            <a:r>
              <a:rPr dirty="0" sz="2000" spc="-5">
                <a:solidFill>
                  <a:srgbClr val="002060"/>
                </a:solidFill>
              </a:rPr>
              <a:t>o</a:t>
            </a:r>
            <a:r>
              <a:rPr dirty="0" sz="2000">
                <a:solidFill>
                  <a:srgbClr val="002060"/>
                </a:solidFill>
              </a:rPr>
              <a:t>f</a:t>
            </a:r>
            <a:r>
              <a:rPr dirty="0" sz="2000" spc="-10">
                <a:solidFill>
                  <a:srgbClr val="002060"/>
                </a:solidFill>
              </a:rPr>
              <a:t> </a:t>
            </a:r>
            <a:r>
              <a:rPr dirty="0" sz="2000" spc="-15">
                <a:solidFill>
                  <a:srgbClr val="002060"/>
                </a:solidFill>
              </a:rPr>
              <a:t>e</a:t>
            </a:r>
            <a:r>
              <a:rPr dirty="0" sz="2000" spc="-25">
                <a:solidFill>
                  <a:srgbClr val="002060"/>
                </a:solidFill>
              </a:rPr>
              <a:t>f</a:t>
            </a:r>
            <a:r>
              <a:rPr dirty="0" sz="2000" spc="-40">
                <a:solidFill>
                  <a:srgbClr val="002060"/>
                </a:solidFill>
              </a:rPr>
              <a:t>f</a:t>
            </a:r>
            <a:r>
              <a:rPr dirty="0" sz="2000" spc="-5">
                <a:solidFill>
                  <a:srgbClr val="002060"/>
                </a:solidFill>
              </a:rPr>
              <a:t>or</a:t>
            </a:r>
            <a:r>
              <a:rPr dirty="0" sz="2000">
                <a:solidFill>
                  <a:srgbClr val="002060"/>
                </a:solidFill>
              </a:rPr>
              <a:t>t</a:t>
            </a:r>
            <a:r>
              <a:rPr dirty="0" sz="2000" spc="-1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and</a:t>
            </a:r>
            <a:r>
              <a:rPr dirty="0" sz="2000" spc="-5">
                <a:solidFill>
                  <a:srgbClr val="002060"/>
                </a:solidFill>
              </a:rPr>
              <a:t> m</a:t>
            </a:r>
            <a:r>
              <a:rPr dirty="0" sz="2000" spc="-25">
                <a:solidFill>
                  <a:srgbClr val="002060"/>
                </a:solidFill>
              </a:rPr>
              <a:t>at</a:t>
            </a:r>
            <a:r>
              <a:rPr dirty="0" sz="2000" spc="-5">
                <a:solidFill>
                  <a:srgbClr val="002060"/>
                </a:solidFill>
              </a:rPr>
              <a:t>eri</a:t>
            </a:r>
            <a:r>
              <a:rPr dirty="0" sz="2000">
                <a:solidFill>
                  <a:srgbClr val="002060"/>
                </a:solidFill>
              </a:rPr>
              <a:t>al</a:t>
            </a:r>
            <a:r>
              <a:rPr dirty="0" sz="2000" spc="35">
                <a:solidFill>
                  <a:srgbClr val="002060"/>
                </a:solidFill>
              </a:rPr>
              <a:t> </a:t>
            </a:r>
            <a:r>
              <a:rPr dirty="0" sz="2000" spc="-5">
                <a:solidFill>
                  <a:srgbClr val="002060"/>
                </a:solidFill>
              </a:rPr>
              <a:t>fl</a:t>
            </a:r>
            <a:r>
              <a:rPr dirty="0" sz="2000" spc="-15">
                <a:solidFill>
                  <a:srgbClr val="002060"/>
                </a:solidFill>
              </a:rPr>
              <a:t>o</a:t>
            </a:r>
            <a:r>
              <a:rPr dirty="0" sz="2000">
                <a:solidFill>
                  <a:srgbClr val="002060"/>
                </a:solidFill>
              </a:rPr>
              <a:t>w</a:t>
            </a:r>
            <a:r>
              <a:rPr dirty="0" sz="2000" spc="-5">
                <a:solidFill>
                  <a:srgbClr val="002060"/>
                </a:solidFill>
              </a:rPr>
              <a:t> </a:t>
            </a:r>
            <a:r>
              <a:rPr dirty="0" sz="2000" spc="-40">
                <a:solidFill>
                  <a:srgbClr val="002060"/>
                </a:solidFill>
              </a:rPr>
              <a:t>f</a:t>
            </a:r>
            <a:r>
              <a:rPr dirty="0" sz="2000" spc="-5">
                <a:solidFill>
                  <a:srgbClr val="002060"/>
                </a:solidFill>
              </a:rPr>
              <a:t>o</a:t>
            </a:r>
            <a:r>
              <a:rPr dirty="0" sz="2000">
                <a:solidFill>
                  <a:srgbClr val="002060"/>
                </a:solidFill>
              </a:rPr>
              <a:t>r</a:t>
            </a:r>
            <a:r>
              <a:rPr dirty="0" sz="2000" spc="-25">
                <a:solidFill>
                  <a:srgbClr val="002060"/>
                </a:solidFill>
              </a:rPr>
              <a:t> </a:t>
            </a:r>
            <a:r>
              <a:rPr dirty="0" sz="2000" spc="-20">
                <a:solidFill>
                  <a:srgbClr val="002060"/>
                </a:solidFill>
              </a:rPr>
              <a:t>R</a:t>
            </a:r>
            <a:r>
              <a:rPr dirty="0" sz="2000" spc="5">
                <a:solidFill>
                  <a:srgbClr val="002060"/>
                </a:solidFill>
              </a:rPr>
              <a:t>O</a:t>
            </a:r>
            <a:r>
              <a:rPr dirty="0" sz="2000">
                <a:solidFill>
                  <a:srgbClr val="002060"/>
                </a:solidFill>
              </a:rPr>
              <a:t>C</a:t>
            </a:r>
            <a:r>
              <a:rPr dirty="0" sz="2000" spc="-10">
                <a:solidFill>
                  <a:srgbClr val="002060"/>
                </a:solidFill>
              </a:rPr>
              <a:t> c</a:t>
            </a:r>
            <a:r>
              <a:rPr dirty="0" sz="2000" spc="-5">
                <a:solidFill>
                  <a:srgbClr val="002060"/>
                </a:solidFill>
              </a:rPr>
              <a:t>o</a:t>
            </a:r>
            <a:r>
              <a:rPr dirty="0" sz="2000">
                <a:solidFill>
                  <a:srgbClr val="002060"/>
                </a:solidFill>
              </a:rPr>
              <a:t>n</a:t>
            </a:r>
            <a:r>
              <a:rPr dirty="0" sz="2000" spc="-30">
                <a:solidFill>
                  <a:srgbClr val="002060"/>
                </a:solidFill>
              </a:rPr>
              <a:t>s</a:t>
            </a:r>
            <a:r>
              <a:rPr dirty="0" sz="2000">
                <a:solidFill>
                  <a:srgbClr val="002060"/>
                </a:solidFill>
              </a:rPr>
              <a:t>t</a:t>
            </a:r>
            <a:r>
              <a:rPr dirty="0" sz="2000" spc="-5">
                <a:solidFill>
                  <a:srgbClr val="002060"/>
                </a:solidFill>
              </a:rPr>
              <a:t>r</a:t>
            </a:r>
            <a:r>
              <a:rPr dirty="0" sz="2000">
                <a:solidFill>
                  <a:srgbClr val="002060"/>
                </a:solidFill>
              </a:rPr>
              <a:t>uct</a:t>
            </a:r>
            <a:r>
              <a:rPr dirty="0" sz="2000" spc="-5">
                <a:solidFill>
                  <a:srgbClr val="002060"/>
                </a:solidFill>
              </a:rPr>
              <a:t>io</a:t>
            </a:r>
            <a:r>
              <a:rPr dirty="0" sz="2000">
                <a:solidFill>
                  <a:srgbClr val="002060"/>
                </a:solidFill>
              </a:rPr>
              <a:t>n</a:t>
            </a:r>
            <a:r>
              <a:rPr dirty="0" sz="2000" spc="-2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and</a:t>
            </a:r>
            <a:r>
              <a:rPr dirty="0" sz="2000" spc="-5">
                <a:solidFill>
                  <a:srgbClr val="002060"/>
                </a:solidFill>
              </a:rPr>
              <a:t> </a:t>
            </a:r>
            <a:r>
              <a:rPr dirty="0" sz="2000" spc="-25">
                <a:solidFill>
                  <a:srgbClr val="002060"/>
                </a:solidFill>
              </a:rPr>
              <a:t>t</a:t>
            </a:r>
            <a:r>
              <a:rPr dirty="0" sz="2000" spc="-5">
                <a:solidFill>
                  <a:srgbClr val="002060"/>
                </a:solidFill>
              </a:rPr>
              <a:t>e</a:t>
            </a:r>
            <a:r>
              <a:rPr dirty="0" sz="2000" spc="-30">
                <a:solidFill>
                  <a:srgbClr val="002060"/>
                </a:solidFill>
              </a:rPr>
              <a:t>s</a:t>
            </a:r>
            <a:r>
              <a:rPr dirty="0" sz="2000">
                <a:solidFill>
                  <a:srgbClr val="002060"/>
                </a:solidFill>
              </a:rPr>
              <a:t>t</a:t>
            </a:r>
            <a:r>
              <a:rPr dirty="0" sz="2000" spc="-5">
                <a:solidFill>
                  <a:srgbClr val="002060"/>
                </a:solidFill>
              </a:rPr>
              <a:t>i</a:t>
            </a:r>
            <a:r>
              <a:rPr dirty="0" sz="2000">
                <a:solidFill>
                  <a:srgbClr val="002060"/>
                </a:solidFill>
              </a:rPr>
              <a:t>ng.</a:t>
            </a:r>
            <a:endParaRPr sz="2000"/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344" y="5470469"/>
            <a:ext cx="7524115" cy="9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Manag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eri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fl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oje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ct.</a:t>
            </a:r>
            <a:endParaRPr sz="20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aba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t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ack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eri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n,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tus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+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577" rIns="0" bIns="0" rtlCol="0" vert="horz">
            <a:spAutoFit/>
          </a:bodyPr>
          <a:lstStyle/>
          <a:p>
            <a:pPr marL="2315210">
              <a:lnSpc>
                <a:spcPct val="100000"/>
              </a:lnSpc>
            </a:pP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pc="-4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pc="-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pc="-35" b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ce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25" b="1">
                <a:solidFill>
                  <a:srgbClr val="002060"/>
                </a:solidFill>
                <a:latin typeface="Calibri"/>
                <a:cs typeface="Calibri"/>
              </a:rPr>
              <a:t>QA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355" y="598423"/>
            <a:ext cx="7640320" cy="2147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31115" indent="-34226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9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tu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 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soft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(p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 (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7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oils.</a:t>
            </a:r>
            <a:endParaRPr sz="2000">
              <a:latin typeface="Calibri"/>
              <a:cs typeface="Calibri"/>
            </a:endParaRPr>
          </a:p>
          <a:p>
            <a:pPr marL="354965" marR="674370" indent="-34226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1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soft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p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ct the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Cl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ar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o.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000" spc="-4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ance 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9675" y="3927992"/>
            <a:ext cx="266700" cy="11372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el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i</a:t>
            </a:r>
            <a:r>
              <a:rPr dirty="0" sz="1600" spc="-15" b="1">
                <a:latin typeface="Calibri"/>
                <a:cs typeface="Calibri"/>
              </a:rPr>
              <a:t>v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Gain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1887" y="3416155"/>
            <a:ext cx="266700" cy="17468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H</a:t>
            </a:r>
            <a:r>
              <a:rPr dirty="0" sz="1600" spc="5" b="1">
                <a:latin typeface="Calibri"/>
                <a:cs typeface="Calibri"/>
              </a:rPr>
              <a:t>o</a:t>
            </a:r>
            <a:r>
              <a:rPr dirty="0" sz="1600" b="1">
                <a:latin typeface="Calibri"/>
                <a:cs typeface="Calibri"/>
              </a:rPr>
              <a:t>le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Dia</a:t>
            </a:r>
            <a:r>
              <a:rPr dirty="0" sz="1600" spc="-5" b="1">
                <a:latin typeface="Calibri"/>
                <a:cs typeface="Calibri"/>
              </a:rPr>
              <a:t>m</a:t>
            </a:r>
            <a:r>
              <a:rPr dirty="0" sz="1600" spc="-15" b="1">
                <a:latin typeface="Calibri"/>
                <a:cs typeface="Calibri"/>
              </a:rPr>
              <a:t>e</a:t>
            </a:r>
            <a:r>
              <a:rPr dirty="0" sz="1600" spc="-30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er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(</a:t>
            </a:r>
            <a:r>
              <a:rPr dirty="0" sz="1600" spc="10" b="1">
                <a:latin typeface="SWGrekc"/>
                <a:cs typeface="SWGrekc"/>
              </a:rPr>
              <a:t>m</a:t>
            </a:r>
            <a:r>
              <a:rPr dirty="0" sz="1600" spc="-5" b="1">
                <a:latin typeface="Calibri"/>
                <a:cs typeface="Calibri"/>
              </a:rPr>
              <a:t>m)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78" y="5991928"/>
            <a:ext cx="8513445" cy="28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5" i="1">
                <a:latin typeface="Calibri"/>
                <a:cs typeface="Calibri"/>
              </a:rPr>
              <a:t>S</a:t>
            </a:r>
            <a:r>
              <a:rPr dirty="0" sz="1700" spc="-15" i="1">
                <a:latin typeface="Calibri"/>
                <a:cs typeface="Calibri"/>
              </a:rPr>
              <a:t>c</a:t>
            </a:r>
            <a:r>
              <a:rPr dirty="0" sz="1700" spc="-5" i="1">
                <a:latin typeface="Calibri"/>
                <a:cs typeface="Calibri"/>
              </a:rPr>
              <a:t>a</a:t>
            </a:r>
            <a:r>
              <a:rPr dirty="0" sz="1700" i="1">
                <a:latin typeface="Calibri"/>
                <a:cs typeface="Calibri"/>
              </a:rPr>
              <a:t>n</a:t>
            </a:r>
            <a:r>
              <a:rPr dirty="0" sz="1700" spc="-5" i="1">
                <a:latin typeface="Calibri"/>
                <a:cs typeface="Calibri"/>
              </a:rPr>
              <a:t> sh</a:t>
            </a:r>
            <a:r>
              <a:rPr dirty="0" sz="1700" spc="-15" i="1">
                <a:latin typeface="Calibri"/>
                <a:cs typeface="Calibri"/>
              </a:rPr>
              <a:t>o</a:t>
            </a:r>
            <a:r>
              <a:rPr dirty="0" sz="1700" spc="5" i="1">
                <a:latin typeface="Calibri"/>
                <a:cs typeface="Calibri"/>
              </a:rPr>
              <a:t>w</a:t>
            </a:r>
            <a:r>
              <a:rPr dirty="0" sz="1700" i="1">
                <a:latin typeface="Calibri"/>
                <a:cs typeface="Calibri"/>
              </a:rPr>
              <a:t>n</a:t>
            </a:r>
            <a:r>
              <a:rPr dirty="0" sz="1700" spc="-5" i="1">
                <a:latin typeface="Calibri"/>
                <a:cs typeface="Calibri"/>
              </a:rPr>
              <a:t> </a:t>
            </a:r>
            <a:r>
              <a:rPr dirty="0" sz="1700" spc="5" i="1">
                <a:latin typeface="Calibri"/>
                <a:cs typeface="Calibri"/>
              </a:rPr>
              <a:t>i</a:t>
            </a:r>
            <a:r>
              <a:rPr dirty="0" sz="1700" i="1">
                <a:latin typeface="Calibri"/>
                <a:cs typeface="Calibri"/>
              </a:rPr>
              <a:t>s</a:t>
            </a:r>
            <a:r>
              <a:rPr dirty="0" sz="1700" spc="-20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f</a:t>
            </a:r>
            <a:r>
              <a:rPr dirty="0" sz="1700" i="1">
                <a:latin typeface="Calibri"/>
                <a:cs typeface="Calibri"/>
              </a:rPr>
              <a:t>rom</a:t>
            </a:r>
            <a:r>
              <a:rPr dirty="0" sz="1700" spc="20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“f</a:t>
            </a:r>
            <a:r>
              <a:rPr dirty="0" sz="1700" spc="5" i="1">
                <a:latin typeface="Calibri"/>
                <a:cs typeface="Calibri"/>
              </a:rPr>
              <a:t>l</a:t>
            </a:r>
            <a:r>
              <a:rPr dirty="0" sz="1700" spc="-5" i="1">
                <a:latin typeface="Calibri"/>
                <a:cs typeface="Calibri"/>
              </a:rPr>
              <a:t>a</a:t>
            </a:r>
            <a:r>
              <a:rPr dirty="0" sz="1700" spc="5" i="1">
                <a:latin typeface="Calibri"/>
                <a:cs typeface="Calibri"/>
              </a:rPr>
              <a:t>w</a:t>
            </a:r>
            <a:r>
              <a:rPr dirty="0" sz="1700" i="1">
                <a:latin typeface="Calibri"/>
                <a:cs typeface="Calibri"/>
              </a:rPr>
              <a:t>e</a:t>
            </a:r>
            <a:r>
              <a:rPr dirty="0" sz="1700" spc="-5" i="1">
                <a:latin typeface="Calibri"/>
                <a:cs typeface="Calibri"/>
              </a:rPr>
              <a:t>d</a:t>
            </a:r>
            <a:r>
              <a:rPr dirty="0" sz="1700" i="1">
                <a:latin typeface="Calibri"/>
                <a:cs typeface="Calibri"/>
              </a:rPr>
              <a:t>”</a:t>
            </a:r>
            <a:r>
              <a:rPr dirty="0" sz="1700" spc="-10" i="1">
                <a:latin typeface="Calibri"/>
                <a:cs typeface="Calibri"/>
              </a:rPr>
              <a:t> </a:t>
            </a:r>
            <a:r>
              <a:rPr dirty="0" sz="1700" spc="-30" i="1">
                <a:latin typeface="Calibri"/>
                <a:cs typeface="Calibri"/>
              </a:rPr>
              <a:t>f</a:t>
            </a:r>
            <a:r>
              <a:rPr dirty="0" sz="1700" i="1">
                <a:latin typeface="Calibri"/>
                <a:cs typeface="Calibri"/>
              </a:rPr>
              <a:t>o</a:t>
            </a:r>
            <a:r>
              <a:rPr dirty="0" sz="1700" spc="5" i="1">
                <a:latin typeface="Calibri"/>
                <a:cs typeface="Calibri"/>
              </a:rPr>
              <a:t>i</a:t>
            </a:r>
            <a:r>
              <a:rPr dirty="0" sz="1700" i="1">
                <a:latin typeface="Calibri"/>
                <a:cs typeface="Calibri"/>
              </a:rPr>
              <a:t>l</a:t>
            </a:r>
            <a:r>
              <a:rPr dirty="0" sz="1700" spc="-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–</a:t>
            </a:r>
            <a:r>
              <a:rPr dirty="0" sz="1700" spc="10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us</a:t>
            </a:r>
            <a:r>
              <a:rPr dirty="0" sz="1700" i="1">
                <a:latin typeface="Calibri"/>
                <a:cs typeface="Calibri"/>
              </a:rPr>
              <a:t>e</a:t>
            </a:r>
            <a:r>
              <a:rPr dirty="0" sz="1700" spc="-5" i="1">
                <a:latin typeface="Calibri"/>
                <a:cs typeface="Calibri"/>
              </a:rPr>
              <a:t>fu</a:t>
            </a:r>
            <a:r>
              <a:rPr dirty="0" sz="1700" i="1">
                <a:latin typeface="Calibri"/>
                <a:cs typeface="Calibri"/>
              </a:rPr>
              <a:t>l</a:t>
            </a:r>
            <a:r>
              <a:rPr dirty="0" sz="1700" spc="-10" i="1">
                <a:latin typeface="Calibri"/>
                <a:cs typeface="Calibri"/>
              </a:rPr>
              <a:t> </a:t>
            </a:r>
            <a:r>
              <a:rPr dirty="0" sz="1700" spc="-20" i="1">
                <a:latin typeface="Calibri"/>
                <a:cs typeface="Calibri"/>
              </a:rPr>
              <a:t>t</a:t>
            </a:r>
            <a:r>
              <a:rPr dirty="0" sz="1700" i="1">
                <a:latin typeface="Calibri"/>
                <a:cs typeface="Calibri"/>
              </a:rPr>
              <a:t>o</a:t>
            </a:r>
            <a:r>
              <a:rPr dirty="0" sz="1700" spc="10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hav</a:t>
            </a:r>
            <a:r>
              <a:rPr dirty="0" sz="1700" i="1">
                <a:latin typeface="Calibri"/>
                <a:cs typeface="Calibri"/>
              </a:rPr>
              <a:t>e </a:t>
            </a:r>
            <a:r>
              <a:rPr dirty="0" sz="1700" spc="5" i="1">
                <a:latin typeface="Calibri"/>
                <a:cs typeface="Calibri"/>
              </a:rPr>
              <a:t>l</a:t>
            </a:r>
            <a:r>
              <a:rPr dirty="0" sz="1700" spc="-5" i="1">
                <a:latin typeface="Calibri"/>
                <a:cs typeface="Calibri"/>
              </a:rPr>
              <a:t>a</a:t>
            </a:r>
            <a:r>
              <a:rPr dirty="0" sz="1700" i="1">
                <a:latin typeface="Calibri"/>
                <a:cs typeface="Calibri"/>
              </a:rPr>
              <a:t>r</a:t>
            </a:r>
            <a:r>
              <a:rPr dirty="0" sz="1700" spc="-5" i="1">
                <a:latin typeface="Calibri"/>
                <a:cs typeface="Calibri"/>
              </a:rPr>
              <a:t>g</a:t>
            </a:r>
            <a:r>
              <a:rPr dirty="0" sz="1700" i="1">
                <a:latin typeface="Calibri"/>
                <a:cs typeface="Calibri"/>
              </a:rPr>
              <a:t>er</a:t>
            </a:r>
            <a:r>
              <a:rPr dirty="0" sz="1700" spc="-10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r</a:t>
            </a:r>
            <a:r>
              <a:rPr dirty="0" sz="1700" spc="-5" i="1">
                <a:latin typeface="Calibri"/>
                <a:cs typeface="Calibri"/>
              </a:rPr>
              <a:t>ang</a:t>
            </a:r>
            <a:r>
              <a:rPr dirty="0" sz="1700" i="1">
                <a:latin typeface="Calibri"/>
                <a:cs typeface="Calibri"/>
              </a:rPr>
              <a:t>e of</a:t>
            </a:r>
            <a:r>
              <a:rPr dirty="0" sz="1700" spc="5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h</a:t>
            </a:r>
            <a:r>
              <a:rPr dirty="0" sz="1700" i="1">
                <a:latin typeface="Calibri"/>
                <a:cs typeface="Calibri"/>
              </a:rPr>
              <a:t>o</a:t>
            </a:r>
            <a:r>
              <a:rPr dirty="0" sz="1700" spc="5" i="1">
                <a:latin typeface="Calibri"/>
                <a:cs typeface="Calibri"/>
              </a:rPr>
              <a:t>l</a:t>
            </a:r>
            <a:r>
              <a:rPr dirty="0" sz="1700" i="1">
                <a:latin typeface="Calibri"/>
                <a:cs typeface="Calibri"/>
              </a:rPr>
              <a:t>e</a:t>
            </a:r>
            <a:r>
              <a:rPr dirty="0" sz="1700" spc="-15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s</a:t>
            </a:r>
            <a:r>
              <a:rPr dirty="0" sz="1700" spc="5" i="1">
                <a:latin typeface="Calibri"/>
                <a:cs typeface="Calibri"/>
              </a:rPr>
              <a:t>i</a:t>
            </a:r>
            <a:r>
              <a:rPr dirty="0" sz="1700" spc="-25" i="1">
                <a:latin typeface="Calibri"/>
                <a:cs typeface="Calibri"/>
              </a:rPr>
              <a:t>z</a:t>
            </a:r>
            <a:r>
              <a:rPr dirty="0" sz="1700" i="1">
                <a:latin typeface="Calibri"/>
                <a:cs typeface="Calibri"/>
              </a:rPr>
              <a:t>es</a:t>
            </a:r>
            <a:r>
              <a:rPr dirty="0" sz="1700" spc="-5" i="1">
                <a:latin typeface="Calibri"/>
                <a:cs typeface="Calibri"/>
              </a:rPr>
              <a:t> </a:t>
            </a:r>
            <a:r>
              <a:rPr dirty="0" sz="1700" spc="-30" i="1">
                <a:latin typeface="Calibri"/>
                <a:cs typeface="Calibri"/>
              </a:rPr>
              <a:t>f</a:t>
            </a:r>
            <a:r>
              <a:rPr dirty="0" sz="1700" i="1">
                <a:latin typeface="Calibri"/>
                <a:cs typeface="Calibri"/>
              </a:rPr>
              <a:t>or</a:t>
            </a:r>
            <a:r>
              <a:rPr dirty="0" sz="1700" spc="15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n</a:t>
            </a:r>
            <a:r>
              <a:rPr dirty="0" sz="1700" i="1">
                <a:latin typeface="Calibri"/>
                <a:cs typeface="Calibri"/>
              </a:rPr>
              <a:t>e</a:t>
            </a:r>
            <a:r>
              <a:rPr dirty="0" sz="1700" spc="-5" i="1">
                <a:latin typeface="Calibri"/>
                <a:cs typeface="Calibri"/>
              </a:rPr>
              <a:t>u</a:t>
            </a:r>
            <a:r>
              <a:rPr dirty="0" sz="1700" i="1">
                <a:latin typeface="Calibri"/>
                <a:cs typeface="Calibri"/>
              </a:rPr>
              <a:t>r</a:t>
            </a:r>
            <a:r>
              <a:rPr dirty="0" sz="1700" spc="-5" i="1">
                <a:latin typeface="Calibri"/>
                <a:cs typeface="Calibri"/>
              </a:rPr>
              <a:t>a</a:t>
            </a:r>
            <a:r>
              <a:rPr dirty="0" sz="1700" i="1">
                <a:latin typeface="Calibri"/>
                <a:cs typeface="Calibri"/>
              </a:rPr>
              <a:t>l</a:t>
            </a:r>
            <a:r>
              <a:rPr dirty="0" sz="1700" spc="-10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n</a:t>
            </a:r>
            <a:r>
              <a:rPr dirty="0" sz="1700" spc="-10" i="1">
                <a:latin typeface="Calibri"/>
                <a:cs typeface="Calibri"/>
              </a:rPr>
              <a:t>e</a:t>
            </a:r>
            <a:r>
              <a:rPr dirty="0" sz="1700" i="1">
                <a:latin typeface="Calibri"/>
                <a:cs typeface="Calibri"/>
              </a:rPr>
              <a:t>t </a:t>
            </a:r>
            <a:r>
              <a:rPr dirty="0" sz="1700" spc="5" i="1">
                <a:latin typeface="Calibri"/>
                <a:cs typeface="Calibri"/>
              </a:rPr>
              <a:t>t</a:t>
            </a:r>
            <a:r>
              <a:rPr dirty="0" sz="1700" i="1">
                <a:latin typeface="Calibri"/>
                <a:cs typeface="Calibri"/>
              </a:rPr>
              <a:t>r</a:t>
            </a:r>
            <a:r>
              <a:rPr dirty="0" sz="1700" spc="-5" i="1">
                <a:latin typeface="Calibri"/>
                <a:cs typeface="Calibri"/>
              </a:rPr>
              <a:t>a</a:t>
            </a:r>
            <a:r>
              <a:rPr dirty="0" sz="1700" spc="5" i="1">
                <a:latin typeface="Calibri"/>
                <a:cs typeface="Calibri"/>
              </a:rPr>
              <a:t>i</a:t>
            </a:r>
            <a:r>
              <a:rPr dirty="0" sz="1700" spc="-5" i="1">
                <a:latin typeface="Calibri"/>
                <a:cs typeface="Calibri"/>
              </a:rPr>
              <a:t>n</a:t>
            </a:r>
            <a:r>
              <a:rPr dirty="0" sz="1700" spc="5" i="1">
                <a:latin typeface="Calibri"/>
                <a:cs typeface="Calibri"/>
              </a:rPr>
              <a:t>i</a:t>
            </a:r>
            <a:r>
              <a:rPr dirty="0" sz="1700" spc="-5" i="1">
                <a:latin typeface="Calibri"/>
                <a:cs typeface="Calibri"/>
              </a:rPr>
              <a:t>ng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0163" y="2791967"/>
            <a:ext cx="3607307" cy="307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85944" y="2996183"/>
            <a:ext cx="3425951" cy="2689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32" y="119340"/>
            <a:ext cx="6624955" cy="878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2830">
              <a:lnSpc>
                <a:spcPct val="100000"/>
              </a:lnSpc>
            </a:pPr>
            <a:r>
              <a:rPr dirty="0" sz="2000" spc="-2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3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ndl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2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6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12700" marR="6350" indent="10477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mme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ame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d.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ame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hand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ame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095" y="1150619"/>
            <a:ext cx="3784091" cy="2581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071871" y="1043940"/>
            <a:ext cx="3474720" cy="2606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5789" y="3984121"/>
            <a:ext cx="3917315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635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ame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sh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  <a:p>
            <a:pPr marL="299085" marR="56197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1155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mme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f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nal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789" y="5081402"/>
            <a:ext cx="3899535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99085" marR="635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18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ame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ame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app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sp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3059" y="3061715"/>
            <a:ext cx="975359" cy="1056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787774" y="3210996"/>
            <a:ext cx="759460" cy="835660"/>
          </a:xfrm>
          <a:custGeom>
            <a:avLst/>
            <a:gdLst/>
            <a:ahLst/>
            <a:cxnLst/>
            <a:rect l="l" t="t" r="r" b="b"/>
            <a:pathLst>
              <a:path w="759460" h="835660">
                <a:moveTo>
                  <a:pt x="758939" y="835202"/>
                </a:moveTo>
                <a:lnTo>
                  <a:pt x="0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744215" y="3163065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80" h="83819">
                <a:moveTo>
                  <a:pt x="0" y="0"/>
                </a:moveTo>
                <a:lnTo>
                  <a:pt x="23507" y="83654"/>
                </a:lnTo>
                <a:lnTo>
                  <a:pt x="81038" y="3138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2484" y="3300983"/>
            <a:ext cx="1645919" cy="1819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8110" y="3467096"/>
            <a:ext cx="1469390" cy="1591945"/>
          </a:xfrm>
          <a:custGeom>
            <a:avLst/>
            <a:gdLst/>
            <a:ahLst/>
            <a:cxnLst/>
            <a:rect l="l" t="t" r="r" b="b"/>
            <a:pathLst>
              <a:path w="1469390" h="1591945">
                <a:moveTo>
                  <a:pt x="0" y="1591475"/>
                </a:moveTo>
                <a:lnTo>
                  <a:pt x="0" y="382346"/>
                </a:lnTo>
                <a:lnTo>
                  <a:pt x="1469212" y="382346"/>
                </a:lnTo>
                <a:lnTo>
                  <a:pt x="1469212" y="0"/>
                </a:lnTo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548461" y="3402327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38862" y="0"/>
                </a:moveTo>
                <a:lnTo>
                  <a:pt x="0" y="77724"/>
                </a:lnTo>
                <a:lnTo>
                  <a:pt x="77724" y="77724"/>
                </a:lnTo>
                <a:lnTo>
                  <a:pt x="3886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79542" y="3681947"/>
            <a:ext cx="1005205" cy="28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V </a:t>
            </a:r>
            <a:r>
              <a:rPr dirty="0" sz="1700" spc="-16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tin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9542" y="3940987"/>
            <a:ext cx="4457700" cy="2355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igl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lush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700" spc="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nit</a:t>
            </a:r>
            <a:r>
              <a:rPr dirty="0" sz="17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299085" marR="6921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pri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lid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onne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 e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17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oil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eg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  <a:p>
            <a:pPr algn="just" marL="299085" marR="26034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ulti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pi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oped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su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le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ur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700" spc="-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V d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7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pA</a:t>
            </a:r>
            <a:endParaRPr sz="1700">
              <a:latin typeface="Calibri"/>
              <a:cs typeface="Calibri"/>
            </a:endParaRPr>
          </a:p>
          <a:p>
            <a:pPr marL="299085" marR="635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700" spc="-3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oils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he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 spc="-5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r>
              <a:rPr dirty="0" sz="17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le</a:t>
            </a:r>
            <a:r>
              <a:rPr dirty="0" sz="17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N,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7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e,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ing</a:t>
            </a:r>
            <a:r>
              <a:rPr dirty="0" sz="17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700" spc="-2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ou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 spc="5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7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7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7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700">
                <a:solidFill>
                  <a:srgbClr val="002060"/>
                </a:solidFill>
                <a:latin typeface="Calibri"/>
                <a:cs typeface="Calibri"/>
              </a:rPr>
              <a:t>ber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91540"/>
            <a:ext cx="7312151" cy="548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552" rIns="0" bIns="0" rtlCol="0" vert="horz">
            <a:spAutoFit/>
          </a:bodyPr>
          <a:lstStyle/>
          <a:p>
            <a:pPr marL="1477645">
              <a:lnSpc>
                <a:spcPct val="100000"/>
              </a:lnSpc>
            </a:pPr>
            <a:r>
              <a:rPr dirty="0"/>
              <a:t>F</a:t>
            </a:r>
            <a:r>
              <a:rPr dirty="0" spc="-45"/>
              <a:t>r</a:t>
            </a:r>
            <a:r>
              <a:rPr dirty="0" spc="-15"/>
              <a:t>ame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 spc="-20"/>
              <a:t>g</a:t>
            </a:r>
            <a:r>
              <a:rPr dirty="0"/>
              <a:t>l</a:t>
            </a:r>
            <a:r>
              <a:rPr dirty="0" spc="-5"/>
              <a:t>u</a:t>
            </a:r>
            <a:r>
              <a:rPr dirty="0"/>
              <a:t>i</a:t>
            </a:r>
            <a:r>
              <a:rPr dirty="0" spc="-5"/>
              <a:t>n</a:t>
            </a:r>
            <a:r>
              <a:rPr dirty="0"/>
              <a:t>g</a:t>
            </a:r>
            <a:r>
              <a:rPr dirty="0" spc="-20"/>
              <a:t> </a:t>
            </a:r>
            <a:r>
              <a:rPr dirty="0" spc="-5"/>
              <a:t>f</a:t>
            </a:r>
            <a:r>
              <a:rPr dirty="0"/>
              <a:t>i</a:t>
            </a:r>
            <a:r>
              <a:rPr dirty="0" spc="15"/>
              <a:t>x</a:t>
            </a:r>
            <a:r>
              <a:rPr dirty="0" spc="-15"/>
              <a:t>tu</a:t>
            </a:r>
            <a:r>
              <a:rPr dirty="0" spc="-45"/>
              <a:t>r</a:t>
            </a:r>
            <a:r>
              <a:rPr dirty="0" spc="-15"/>
              <a:t>e</a:t>
            </a:r>
            <a:r>
              <a:rPr dirty="0"/>
              <a:t> </a:t>
            </a:r>
            <a:r>
              <a:rPr dirty="0" spc="-25"/>
              <a:t>a</a:t>
            </a:r>
            <a:r>
              <a:rPr dirty="0" spc="-10"/>
              <a:t>t</a:t>
            </a:r>
            <a:r>
              <a:rPr dirty="0" spc="-15"/>
              <a:t> </a:t>
            </a:r>
            <a:r>
              <a:rPr dirty="0" spc="-110"/>
              <a:t>W</a:t>
            </a:r>
            <a:r>
              <a:rPr dirty="0" spc="-50"/>
              <a:t>a</a:t>
            </a:r>
            <a:r>
              <a:rPr dirty="0" spc="-10"/>
              <a:t>y</a:t>
            </a:r>
            <a:r>
              <a:rPr dirty="0" spc="-20"/>
              <a:t>n</a:t>
            </a:r>
            <a:r>
              <a:rPr dirty="0" spc="-15"/>
              <a:t>e</a:t>
            </a:r>
            <a:r>
              <a:rPr dirty="0"/>
              <a:t> S</a:t>
            </a:r>
            <a:r>
              <a:rPr dirty="0" spc="-35"/>
              <a:t>t</a:t>
            </a:r>
            <a:r>
              <a:rPr dirty="0" spc="-25"/>
              <a:t>a</a:t>
            </a:r>
            <a:r>
              <a:rPr dirty="0" spc="-35"/>
              <a:t>t</a:t>
            </a:r>
            <a:r>
              <a:rPr dirty="0" spc="-15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869" rIns="0" bIns="0" rtlCol="0" vert="horz">
            <a:spAutoFit/>
          </a:bodyPr>
          <a:lstStyle/>
          <a:p>
            <a:pPr marL="2407920">
              <a:lnSpc>
                <a:spcPct val="100000"/>
              </a:lnSpc>
            </a:pPr>
            <a:r>
              <a:rPr dirty="0" spc="-35"/>
              <a:t>F</a:t>
            </a:r>
            <a:r>
              <a:rPr dirty="0" spc="-10"/>
              <a:t>o</a:t>
            </a:r>
            <a:r>
              <a:rPr dirty="0"/>
              <a:t>il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 spc="-20"/>
              <a:t>g</a:t>
            </a:r>
            <a:r>
              <a:rPr dirty="0"/>
              <a:t>l</a:t>
            </a:r>
            <a:r>
              <a:rPr dirty="0" spc="-5"/>
              <a:t>u</a:t>
            </a:r>
            <a:r>
              <a:rPr dirty="0"/>
              <a:t>i</a:t>
            </a:r>
            <a:r>
              <a:rPr dirty="0" spc="-5"/>
              <a:t>n</a:t>
            </a:r>
            <a:r>
              <a:rPr dirty="0"/>
              <a:t>g</a:t>
            </a:r>
            <a:r>
              <a:rPr dirty="0" spc="-5"/>
              <a:t> f</a:t>
            </a:r>
            <a:r>
              <a:rPr dirty="0"/>
              <a:t>i</a:t>
            </a:r>
            <a:r>
              <a:rPr dirty="0" spc="15"/>
              <a:t>x</a:t>
            </a:r>
            <a:r>
              <a:rPr dirty="0" spc="-15"/>
              <a:t>tu</a:t>
            </a:r>
            <a:r>
              <a:rPr dirty="0" spc="-45"/>
              <a:t>r</a:t>
            </a:r>
            <a:r>
              <a:rPr dirty="0" spc="-1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344168" y="1141476"/>
            <a:ext cx="6502907" cy="487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975" y="1045464"/>
            <a:ext cx="6201155" cy="4651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135" rIns="0" bIns="0" rtlCol="0" vert="horz">
            <a:spAutoFit/>
          </a:bodyPr>
          <a:lstStyle/>
          <a:p>
            <a:pPr marL="2077720">
              <a:lnSpc>
                <a:spcPct val="100000"/>
              </a:lnSpc>
            </a:pPr>
            <a:r>
              <a:rPr dirty="0"/>
              <a:t>C</a:t>
            </a:r>
            <a:r>
              <a:rPr dirty="0" spc="-5"/>
              <a:t>u</a:t>
            </a:r>
            <a:r>
              <a:rPr dirty="0"/>
              <a:t>ri</a:t>
            </a:r>
            <a:r>
              <a:rPr dirty="0" spc="-5"/>
              <a:t>n</a:t>
            </a:r>
            <a:r>
              <a:rPr dirty="0"/>
              <a:t>g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5"/>
              <a:t> d</a:t>
            </a:r>
            <a:r>
              <a:rPr dirty="0" spc="15"/>
              <a:t>r</a:t>
            </a:r>
            <a:r>
              <a:rPr dirty="0" spc="-15"/>
              <a:t>y</a:t>
            </a:r>
            <a:r>
              <a:rPr dirty="0" spc="-10"/>
              <a:t> </a:t>
            </a:r>
            <a:r>
              <a:rPr dirty="0" spc="-25"/>
              <a:t>a</a:t>
            </a:r>
            <a:r>
              <a:rPr dirty="0" spc="-15"/>
              <a:t>tm</a:t>
            </a:r>
            <a:r>
              <a:rPr dirty="0" spc="-10"/>
              <a:t>o</a:t>
            </a:r>
            <a:r>
              <a:rPr dirty="0" spc="-5"/>
              <a:t>sph</a:t>
            </a:r>
            <a:r>
              <a:rPr dirty="0" spc="5"/>
              <a:t>e</a:t>
            </a:r>
            <a:r>
              <a:rPr dirty="0" spc="-45"/>
              <a:t>r</a:t>
            </a:r>
            <a:r>
              <a:rPr dirty="0" spc="-15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" y="586740"/>
            <a:ext cx="9108947" cy="5099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4404" y="59435"/>
            <a:ext cx="7740650" cy="2307590"/>
          </a:xfrm>
          <a:custGeom>
            <a:avLst/>
            <a:gdLst/>
            <a:ahLst/>
            <a:cxnLst/>
            <a:rect l="l" t="t" r="r" b="b"/>
            <a:pathLst>
              <a:path w="7740650" h="2307590">
                <a:moveTo>
                  <a:pt x="0" y="0"/>
                </a:moveTo>
                <a:lnTo>
                  <a:pt x="7740396" y="0"/>
                </a:lnTo>
                <a:lnTo>
                  <a:pt x="7740396" y="2307336"/>
                </a:lnTo>
                <a:lnTo>
                  <a:pt x="0" y="2307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769" y="89434"/>
            <a:ext cx="7304405" cy="2218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C 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35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 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IC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?</a:t>
            </a:r>
            <a:r>
              <a:rPr dirty="0" sz="1800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d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z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pass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h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nd.</a:t>
            </a:r>
            <a:endParaRPr sz="1800">
              <a:latin typeface="Calibri"/>
              <a:cs typeface="Calibri"/>
            </a:endParaRPr>
          </a:p>
          <a:p>
            <a:pPr marL="355600" marR="279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mag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nds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>
                <a:latin typeface="Calibri"/>
                <a:cs typeface="Calibri"/>
              </a:rPr>
              <a:t>asu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eme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um.</a:t>
            </a:r>
            <a:endParaRPr sz="1800">
              <a:latin typeface="Calibri"/>
              <a:cs typeface="Calibri"/>
            </a:endParaRPr>
          </a:p>
          <a:p>
            <a:pPr marL="355600" marR="2984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800" spc="-2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>
                <a:latin typeface="Calibri"/>
                <a:cs typeface="Calibri"/>
              </a:rPr>
              <a:t>asu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numb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z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>
                <a:latin typeface="Calibri"/>
                <a:cs typeface="Calibri"/>
              </a:rPr>
              <a:t> d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mas</a:t>
            </a:r>
            <a:r>
              <a:rPr dirty="0" sz="180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198" y="5598008"/>
            <a:ext cx="7405370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-63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 b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~</a:t>
            </a:r>
            <a:r>
              <a:rPr dirty="0" sz="1800" spc="-10">
                <a:latin typeface="Calibri"/>
                <a:cs typeface="Calibri"/>
              </a:rPr>
              <a:t>1975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</a:t>
            </a:r>
            <a:r>
              <a:rPr dirty="0" sz="1800" spc="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1800" spc="-1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.s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z="1800" spc="-2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z="1800" spc="-3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f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d.edu/pu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rt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rt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04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190.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pd</a:t>
            </a:r>
            <a:r>
              <a:rPr dirty="0" sz="1800" spc="-110" u="heavy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f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 </a:t>
            </a:r>
            <a:r>
              <a:rPr dirty="0" sz="1800" spc="-10">
                <a:latin typeface="Calibri"/>
                <a:cs typeface="Calibri"/>
              </a:rPr>
              <a:t>126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35">
                <a:latin typeface="Calibri"/>
                <a:cs typeface="Calibri"/>
              </a:rPr>
              <a:t>h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6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31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46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</a:t>
            </a:r>
            <a:r>
              <a:rPr dirty="0" sz="1800" spc="-10">
                <a:latin typeface="Calibri"/>
                <a:cs typeface="Calibri"/>
              </a:rPr>
              <a:t>1978</a:t>
            </a:r>
            <a:r>
              <a:rPr dirty="0" sz="1800" spc="-20">
                <a:latin typeface="Calibri"/>
                <a:cs typeface="Calibri"/>
              </a:rPr>
              <a:t>)</a:t>
            </a:r>
            <a:r>
              <a:rPr dirty="0" sz="1800" spc="-5">
                <a:latin typeface="Calibri"/>
                <a:cs typeface="Calibri"/>
              </a:rPr>
              <a:t>;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: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//d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oi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800" spc="5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/10.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1063/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1.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2994775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74735" y="566928"/>
            <a:ext cx="969264" cy="113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217407" y="586740"/>
            <a:ext cx="927100" cy="1054735"/>
          </a:xfrm>
          <a:custGeom>
            <a:avLst/>
            <a:gdLst/>
            <a:ahLst/>
            <a:cxnLst/>
            <a:rect l="l" t="t" r="r" b="b"/>
            <a:pathLst>
              <a:path w="927100" h="1054735">
                <a:moveTo>
                  <a:pt x="0" y="1054608"/>
                </a:moveTo>
                <a:lnTo>
                  <a:pt x="926592" y="1054608"/>
                </a:lnTo>
                <a:lnTo>
                  <a:pt x="926592" y="0"/>
                </a:lnTo>
                <a:lnTo>
                  <a:pt x="0" y="0"/>
                </a:lnTo>
                <a:lnTo>
                  <a:pt x="0" y="1054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9136" y="1813559"/>
            <a:ext cx="6150863" cy="461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6677" y="304017"/>
            <a:ext cx="6292215" cy="139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oi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mm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ass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ol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15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 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ame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2222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75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ee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um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nu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mm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5688" y="6572539"/>
            <a:ext cx="1809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7388" y="0"/>
            <a:ext cx="4896611" cy="649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787908"/>
            <a:ext cx="2192020" cy="1490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ub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y </a:t>
            </a:r>
            <a:r>
              <a:rPr dirty="0" sz="2400" spc="-25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165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ale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,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 m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u</a:t>
            </a:r>
            <a:r>
              <a:rPr dirty="0" sz="2400" spc="-2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b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z="2400" spc="-25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1F497D"/>
                </a:solidFill>
                <a:latin typeface="Calibri"/>
                <a:cs typeface="Calibri"/>
              </a:rPr>
              <a:t>f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3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nd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sh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pp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v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ss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92" y="0"/>
            <a:ext cx="7690103" cy="5768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6293" y="5899170"/>
            <a:ext cx="743712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Cl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sh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wi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h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v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nn</a:t>
            </a:r>
            <a:r>
              <a:rPr dirty="0" sz="2400" spc="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oo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li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tubes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0252" y="291084"/>
            <a:ext cx="4283963" cy="5710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1631"/>
            <a:ext cx="7033259" cy="1125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F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 a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ss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m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b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ly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w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rk,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ri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HV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l</a:t>
            </a:r>
            <a:r>
              <a:rPr dirty="0" sz="2400" spc="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1F497D"/>
                </a:solidFill>
                <a:latin typeface="Calibri"/>
                <a:cs typeface="Calibri"/>
              </a:rPr>
              <a:t>M</a:t>
            </a:r>
            <a:r>
              <a:rPr dirty="0" sz="2400" spc="-155">
                <a:solidFill>
                  <a:srgbClr val="1F497D"/>
                </a:solidFill>
                <a:latin typeface="Calibri"/>
                <a:cs typeface="Calibri"/>
              </a:rPr>
              <a:t>’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w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ece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ss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0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h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1F497D"/>
                </a:solidFill>
                <a:latin typeface="Calibri"/>
                <a:cs typeface="Calibri"/>
              </a:rPr>
              <a:t>G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1F497D"/>
                </a:solidFill>
                <a:latin typeface="Calibri"/>
                <a:cs typeface="Calibri"/>
              </a:rPr>
              <a:t>M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x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is</a:t>
            </a:r>
            <a:r>
              <a:rPr dirty="0" sz="2400" spc="-5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al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w</a:t>
            </a:r>
            <a:r>
              <a:rPr dirty="0" sz="2400" spc="-50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s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90">
                <a:solidFill>
                  <a:srgbClr val="1F497D"/>
                </a:solidFill>
                <a:latin typeface="Calibri"/>
                <a:cs typeface="Calibri"/>
              </a:rPr>
              <a:t>k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15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v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45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8255" y="2206752"/>
            <a:ext cx="1229867" cy="1705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570732" y="1586483"/>
            <a:ext cx="5410199" cy="380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642103" y="3221748"/>
            <a:ext cx="301751" cy="615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689347" y="3246120"/>
            <a:ext cx="207645" cy="521334"/>
          </a:xfrm>
          <a:custGeom>
            <a:avLst/>
            <a:gdLst/>
            <a:ahLst/>
            <a:cxnLst/>
            <a:rect l="l" t="t" r="r" b="b"/>
            <a:pathLst>
              <a:path w="207645" h="521335">
                <a:moveTo>
                  <a:pt x="0" y="0"/>
                </a:moveTo>
                <a:lnTo>
                  <a:pt x="207263" y="0"/>
                </a:lnTo>
                <a:lnTo>
                  <a:pt x="207263" y="521207"/>
                </a:lnTo>
                <a:lnTo>
                  <a:pt x="0" y="52120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104387" y="3052571"/>
            <a:ext cx="1630679" cy="530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88505" y="3169117"/>
            <a:ext cx="1402080" cy="338455"/>
          </a:xfrm>
          <a:custGeom>
            <a:avLst/>
            <a:gdLst/>
            <a:ahLst/>
            <a:cxnLst/>
            <a:rect l="l" t="t" r="r" b="b"/>
            <a:pathLst>
              <a:path w="1402079" h="338454">
                <a:moveTo>
                  <a:pt x="1401508" y="338416"/>
                </a:moveTo>
                <a:lnTo>
                  <a:pt x="0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225540" y="3134387"/>
            <a:ext cx="85090" cy="75565"/>
          </a:xfrm>
          <a:custGeom>
            <a:avLst/>
            <a:gdLst/>
            <a:ahLst/>
            <a:cxnLst/>
            <a:rect l="l" t="t" r="r" b="b"/>
            <a:pathLst>
              <a:path w="85089" h="75564">
                <a:moveTo>
                  <a:pt x="84683" y="0"/>
                </a:moveTo>
                <a:lnTo>
                  <a:pt x="0" y="19532"/>
                </a:lnTo>
                <a:lnTo>
                  <a:pt x="66433" y="75552"/>
                </a:lnTo>
                <a:lnTo>
                  <a:pt x="846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4215" y="102107"/>
            <a:ext cx="3491483" cy="6193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647" y="694787"/>
            <a:ext cx="2941955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C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mb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d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 pad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ub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45">
                <a:latin typeface="Calibri"/>
                <a:cs typeface="Calibri"/>
              </a:rPr>
              <a:t>y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essel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</a:t>
            </a:r>
            <a:r>
              <a:rPr dirty="0" sz="1800" spc="-10">
                <a:latin typeface="Calibri"/>
                <a:cs typeface="Calibri"/>
              </a:rPr>
              <a:t>se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la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ea</a:t>
            </a:r>
            <a:r>
              <a:rPr dirty="0" sz="1800">
                <a:latin typeface="Calibri"/>
                <a:cs typeface="Calibri"/>
              </a:rPr>
              <a:t>dy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essel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9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6347" y="0"/>
            <a:ext cx="4867655" cy="649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755" y="690215"/>
            <a:ext cx="2790825" cy="1125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ra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4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ill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fu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391" y="0"/>
            <a:ext cx="4869179" cy="649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9755" y="690215"/>
            <a:ext cx="2621280" cy="1490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b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all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p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m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40">
                <a:solidFill>
                  <a:srgbClr val="002060"/>
                </a:solidFill>
                <a:latin typeface="Calibri"/>
                <a:cs typeface="Calibri"/>
              </a:rPr>
              <a:t>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0044" y="0"/>
            <a:ext cx="4837530" cy="6452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010911" y="5131308"/>
            <a:ext cx="1986280" cy="368935"/>
          </a:xfrm>
          <a:custGeom>
            <a:avLst/>
            <a:gdLst/>
            <a:ahLst/>
            <a:cxnLst/>
            <a:rect l="l" t="t" r="r" b="b"/>
            <a:pathLst>
              <a:path w="1986279" h="368935">
                <a:moveTo>
                  <a:pt x="0" y="0"/>
                </a:moveTo>
                <a:lnTo>
                  <a:pt x="1985772" y="0"/>
                </a:lnTo>
                <a:lnTo>
                  <a:pt x="1985772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88925" y="5161630"/>
            <a:ext cx="15017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X-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4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Ge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2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5984" y="729995"/>
            <a:ext cx="1594485" cy="368935"/>
          </a:xfrm>
          <a:custGeom>
            <a:avLst/>
            <a:gdLst/>
            <a:ahLst/>
            <a:cxnLst/>
            <a:rect l="l" t="t" r="r" b="b"/>
            <a:pathLst>
              <a:path w="1594484" h="368934">
                <a:moveTo>
                  <a:pt x="0" y="0"/>
                </a:moveTo>
                <a:lnTo>
                  <a:pt x="1594104" y="0"/>
                </a:lnTo>
                <a:lnTo>
                  <a:pt x="1594104" y="368808"/>
                </a:lnTo>
                <a:lnTo>
                  <a:pt x="0" y="3688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84731" y="760572"/>
            <a:ext cx="12604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78735" y="2433827"/>
            <a:ext cx="1591310" cy="370840"/>
          </a:xfrm>
          <a:custGeom>
            <a:avLst/>
            <a:gdLst/>
            <a:ahLst/>
            <a:cxnLst/>
            <a:rect l="l" t="t" r="r" b="b"/>
            <a:pathLst>
              <a:path w="1591310" h="370839">
                <a:moveTo>
                  <a:pt x="0" y="0"/>
                </a:moveTo>
                <a:lnTo>
                  <a:pt x="1591056" y="0"/>
                </a:lnTo>
                <a:lnTo>
                  <a:pt x="1591056" y="370332"/>
                </a:lnTo>
                <a:lnTo>
                  <a:pt x="0" y="370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57501" y="2464724"/>
            <a:ext cx="97663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X-Y S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9715" y="1028700"/>
            <a:ext cx="495299" cy="144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165341" y="1053846"/>
            <a:ext cx="303530" cy="1214755"/>
          </a:xfrm>
          <a:custGeom>
            <a:avLst/>
            <a:gdLst/>
            <a:ahLst/>
            <a:cxnLst/>
            <a:rect l="l" t="t" r="r" b="b"/>
            <a:pathLst>
              <a:path w="303529" h="1214755">
                <a:moveTo>
                  <a:pt x="0" y="0"/>
                </a:moveTo>
                <a:lnTo>
                  <a:pt x="303390" y="1214501"/>
                </a:lnTo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27889" y="2246358"/>
            <a:ext cx="75565" cy="85090"/>
          </a:xfrm>
          <a:custGeom>
            <a:avLst/>
            <a:gdLst/>
            <a:ahLst/>
            <a:cxnLst/>
            <a:rect l="l" t="t" r="r" b="b"/>
            <a:pathLst>
              <a:path w="75565" h="85089">
                <a:moveTo>
                  <a:pt x="75412" y="0"/>
                </a:moveTo>
                <a:lnTo>
                  <a:pt x="0" y="18834"/>
                </a:lnTo>
                <a:lnTo>
                  <a:pt x="56540" y="84823"/>
                </a:lnTo>
                <a:lnTo>
                  <a:pt x="754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490971" y="3831335"/>
            <a:ext cx="387095" cy="136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546597" y="3996466"/>
            <a:ext cx="200025" cy="1136015"/>
          </a:xfrm>
          <a:custGeom>
            <a:avLst/>
            <a:gdLst/>
            <a:ahLst/>
            <a:cxnLst/>
            <a:rect l="l" t="t" r="r" b="b"/>
            <a:pathLst>
              <a:path w="200025" h="1136014">
                <a:moveTo>
                  <a:pt x="0" y="1135684"/>
                </a:moveTo>
                <a:lnTo>
                  <a:pt x="199872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705964" y="3932678"/>
            <a:ext cx="76835" cy="83820"/>
          </a:xfrm>
          <a:custGeom>
            <a:avLst/>
            <a:gdLst/>
            <a:ahLst/>
            <a:cxnLst/>
            <a:rect l="l" t="t" r="r" b="b"/>
            <a:pathLst>
              <a:path w="76835" h="83820">
                <a:moveTo>
                  <a:pt x="51739" y="0"/>
                </a:moveTo>
                <a:lnTo>
                  <a:pt x="0" y="69811"/>
                </a:lnTo>
                <a:lnTo>
                  <a:pt x="76542" y="83286"/>
                </a:lnTo>
                <a:lnTo>
                  <a:pt x="51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543299" y="2583179"/>
            <a:ext cx="1071371" cy="315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588258" y="2618994"/>
            <a:ext cx="841375" cy="128905"/>
          </a:xfrm>
          <a:custGeom>
            <a:avLst/>
            <a:gdLst/>
            <a:ahLst/>
            <a:cxnLst/>
            <a:rect l="l" t="t" r="r" b="b"/>
            <a:pathLst>
              <a:path w="841375" h="128905">
                <a:moveTo>
                  <a:pt x="0" y="0"/>
                </a:moveTo>
                <a:lnTo>
                  <a:pt x="840943" y="128701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410514" y="2707317"/>
            <a:ext cx="83185" cy="76835"/>
          </a:xfrm>
          <a:custGeom>
            <a:avLst/>
            <a:gdLst/>
            <a:ahLst/>
            <a:cxnLst/>
            <a:rect l="l" t="t" r="r" b="b"/>
            <a:pathLst>
              <a:path w="83185" h="76835">
                <a:moveTo>
                  <a:pt x="11760" y="0"/>
                </a:moveTo>
                <a:lnTo>
                  <a:pt x="0" y="76835"/>
                </a:lnTo>
                <a:lnTo>
                  <a:pt x="82702" y="50177"/>
                </a:lnTo>
                <a:lnTo>
                  <a:pt x="11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89755" y="690215"/>
            <a:ext cx="2650490" cy="1490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ra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4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4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map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6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ain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b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8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4439"/>
            <a:ext cx="9143999" cy="5154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9473" rIns="0" bIns="0" rtlCol="0" vert="horz">
            <a:spAutoFit/>
          </a:bodyPr>
          <a:lstStyle/>
          <a:p>
            <a:pPr marL="344805">
              <a:lnSpc>
                <a:spcPct val="100000"/>
              </a:lnSpc>
            </a:pPr>
            <a:r>
              <a:rPr dirty="0" sz="1800" spc="-90"/>
              <a:t>T</a:t>
            </a:r>
            <a:r>
              <a:rPr dirty="0" sz="1800" spc="-10"/>
              <a:t>y</a:t>
            </a:r>
            <a:r>
              <a:rPr dirty="0" sz="1800"/>
              <a:t>p</a:t>
            </a:r>
            <a:r>
              <a:rPr dirty="0" sz="1800" spc="-10"/>
              <a:t>i</a:t>
            </a:r>
            <a:r>
              <a:rPr dirty="0" sz="1800" spc="-30"/>
              <a:t>c</a:t>
            </a:r>
            <a:r>
              <a:rPr dirty="0" sz="1800"/>
              <a:t>al</a:t>
            </a:r>
            <a:r>
              <a:rPr dirty="0" sz="1800" spc="5"/>
              <a:t> </a:t>
            </a:r>
            <a:r>
              <a:rPr dirty="0" sz="1800" spc="-10"/>
              <a:t>l</a:t>
            </a:r>
            <a:r>
              <a:rPr dirty="0" sz="1800" spc="-5"/>
              <a:t>i</a:t>
            </a:r>
            <a:r>
              <a:rPr dirty="0" sz="1800" spc="-20"/>
              <a:t>v</a:t>
            </a:r>
            <a:r>
              <a:rPr dirty="0" sz="1800" spc="-10"/>
              <a:t>e</a:t>
            </a:r>
            <a:r>
              <a:rPr dirty="0" sz="1800" spc="15"/>
              <a:t> </a:t>
            </a:r>
            <a:r>
              <a:rPr dirty="0" sz="1800"/>
              <a:t>d</a:t>
            </a:r>
            <a:r>
              <a:rPr dirty="0" sz="1800" spc="-5"/>
              <a:t>i</a:t>
            </a:r>
            <a:r>
              <a:rPr dirty="0" sz="1800"/>
              <a:t>sp</a:t>
            </a:r>
            <a:r>
              <a:rPr dirty="0" sz="1800" spc="-10"/>
              <a:t>l</a:t>
            </a:r>
            <a:r>
              <a:rPr dirty="0" sz="1800" spc="-35"/>
              <a:t>a</a:t>
            </a:r>
            <a:r>
              <a:rPr dirty="0" sz="1800" spc="-10"/>
              <a:t>y</a:t>
            </a:r>
            <a:r>
              <a:rPr dirty="0" sz="1800"/>
              <a:t> </a:t>
            </a:r>
            <a:r>
              <a:rPr dirty="0" sz="1800" spc="-20"/>
              <a:t>w</a:t>
            </a:r>
            <a:r>
              <a:rPr dirty="0" sz="1800"/>
              <a:t>h</a:t>
            </a:r>
            <a:r>
              <a:rPr dirty="0" sz="1800" spc="-10"/>
              <a:t>i</a:t>
            </a:r>
            <a:r>
              <a:rPr dirty="0" sz="1800" spc="-5"/>
              <a:t>l</a:t>
            </a:r>
            <a:r>
              <a:rPr dirty="0" sz="1800" spc="-10"/>
              <a:t>e</a:t>
            </a:r>
            <a:r>
              <a:rPr dirty="0" sz="1800" spc="25"/>
              <a:t> </a:t>
            </a:r>
            <a:r>
              <a:rPr dirty="0" sz="1800"/>
              <a:t>s</a:t>
            </a:r>
            <a:r>
              <a:rPr dirty="0" sz="1800" spc="-30"/>
              <a:t>c</a:t>
            </a:r>
            <a:r>
              <a:rPr dirty="0" sz="1800"/>
              <a:t>ann</a:t>
            </a:r>
            <a:r>
              <a:rPr dirty="0" sz="1800" spc="-10"/>
              <a:t>i</a:t>
            </a:r>
            <a:r>
              <a:rPr dirty="0" sz="1800"/>
              <a:t>n</a:t>
            </a:r>
            <a:r>
              <a:rPr dirty="0" sz="1800" spc="-10"/>
              <a:t>g</a:t>
            </a:r>
            <a:r>
              <a:rPr dirty="0" sz="1800" spc="5"/>
              <a:t> </a:t>
            </a:r>
            <a:r>
              <a:rPr dirty="0" sz="1800" spc="-20"/>
              <a:t>c</a:t>
            </a:r>
            <a:r>
              <a:rPr dirty="0" sz="1800"/>
              <a:t>hamb</a:t>
            </a:r>
            <a:r>
              <a:rPr dirty="0" sz="1800" spc="-10"/>
              <a:t>er</a:t>
            </a:r>
            <a:r>
              <a:rPr dirty="0" sz="1800" spc="5"/>
              <a:t> </a:t>
            </a:r>
            <a:r>
              <a:rPr dirty="0" sz="1800" spc="-45"/>
              <a:t>g</a:t>
            </a:r>
            <a:r>
              <a:rPr dirty="0" sz="1800"/>
              <a:t>a</a:t>
            </a:r>
            <a:r>
              <a:rPr dirty="0" sz="1800" spc="-10"/>
              <a:t>i</a:t>
            </a:r>
            <a:r>
              <a:rPr dirty="0" sz="1800"/>
              <a:t>n</a:t>
            </a:r>
            <a:r>
              <a:rPr dirty="0" sz="1800" spc="15"/>
              <a:t> </a:t>
            </a:r>
            <a:r>
              <a:rPr dirty="0" sz="1800" spc="-25" i="1">
                <a:latin typeface="Calibri"/>
                <a:cs typeface="Calibri"/>
              </a:rPr>
              <a:t>v</a:t>
            </a:r>
            <a:r>
              <a:rPr dirty="0" sz="1800" spc="-10" i="1">
                <a:latin typeface="Calibri"/>
                <a:cs typeface="Calibri"/>
              </a:rPr>
              <a:t>s</a:t>
            </a:r>
            <a:r>
              <a:rPr dirty="0" sz="1800" spc="10" i="1">
                <a:latin typeface="Calibri"/>
                <a:cs typeface="Calibri"/>
              </a:rPr>
              <a:t> </a:t>
            </a:r>
            <a:r>
              <a:rPr dirty="0" sz="1800"/>
              <a:t>p</a:t>
            </a:r>
            <a:r>
              <a:rPr dirty="0" sz="1800" spc="-5"/>
              <a:t>o</a:t>
            </a:r>
            <a:r>
              <a:rPr dirty="0" sz="1800"/>
              <a:t>s</a:t>
            </a:r>
            <a:r>
              <a:rPr dirty="0" sz="1800" spc="-5"/>
              <a:t>i</a:t>
            </a:r>
            <a:r>
              <a:rPr dirty="0" sz="1800" spc="-15"/>
              <a:t>t</a:t>
            </a:r>
            <a:r>
              <a:rPr dirty="0" sz="1800" spc="-5"/>
              <a:t>io</a:t>
            </a:r>
            <a:r>
              <a:rPr dirty="0" sz="1800"/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949452"/>
            <a:ext cx="4114800" cy="339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16991"/>
            <a:ext cx="4960619" cy="3518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02741" y="4001327"/>
            <a:ext cx="94805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7284" y="4707930"/>
            <a:ext cx="4337050" cy="139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 spc="-6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l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w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z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m,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10">
                <a:latin typeface="Calibri"/>
                <a:cs typeface="Calibri"/>
              </a:rPr>
              <a:t> 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io</a:t>
            </a:r>
            <a:r>
              <a:rPr dirty="0" sz="1800">
                <a:latin typeface="Calibri"/>
                <a:cs typeface="Calibri"/>
              </a:rPr>
              <a:t>n/d</a:t>
            </a:r>
            <a:r>
              <a:rPr dirty="0" sz="1800" spc="-5">
                <a:latin typeface="Calibri"/>
                <a:cs typeface="Calibri"/>
              </a:rPr>
              <a:t>il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f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</a:t>
            </a:r>
            <a:r>
              <a:rPr dirty="0" sz="1800" spc="-15">
                <a:latin typeface="Calibri"/>
                <a:cs typeface="Calibri"/>
              </a:rPr>
              <a:t>rt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20">
                <a:latin typeface="Calibri"/>
                <a:cs typeface="Calibri"/>
              </a:rPr>
              <a:t>’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tr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aus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z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ss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</a:t>
            </a:r>
            <a:r>
              <a:rPr dirty="0" sz="1800" spc="-15">
                <a:latin typeface="Calibri"/>
                <a:cs typeface="Calibri"/>
              </a:rPr>
              <a:t>ct</a:t>
            </a:r>
            <a:r>
              <a:rPr dirty="0" sz="1800" spc="-5">
                <a:latin typeface="Calibri"/>
                <a:cs typeface="Calibri"/>
              </a:rPr>
              <a:t>io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ea</a:t>
            </a:r>
            <a:r>
              <a:rPr dirty="0" sz="1800">
                <a:latin typeface="Calibri"/>
                <a:cs typeface="Calibri"/>
              </a:rPr>
              <a:t>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4417" y="4170034"/>
            <a:ext cx="88963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2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8472" y="2499360"/>
            <a:ext cx="4410455" cy="2987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8704" y="2567940"/>
            <a:ext cx="4250436" cy="2880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62630" y="36010"/>
            <a:ext cx="459168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bl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4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3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tin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25688" y="6572539"/>
            <a:ext cx="1809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879" y="406343"/>
            <a:ext cx="8565515" cy="1931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baseline="-20833" sz="1800" spc="-15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0,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baseline="-20833" sz="1800" spc="-15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baseline="-20833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aseline="-20833" sz="1800" spc="-20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am)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baseline="25462" sz="1800" spc="-15">
                <a:solidFill>
                  <a:srgbClr val="002060"/>
                </a:solidFill>
                <a:latin typeface="Calibri"/>
                <a:cs typeface="Calibri"/>
              </a:rPr>
              <a:t>55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ab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un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d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 and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9085" marR="29209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map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 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IB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F)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hamb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X-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s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e,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me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asu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299085" marR="635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“S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ess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”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–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um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hamb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X-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s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10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baseline="25462" sz="1800" spc="-15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baseline="25462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aseline="25462" sz="1800" spc="-179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x.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xp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. </a:t>
            </a:r>
            <a:r>
              <a:rPr dirty="0" sz="180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8855" y="3868843"/>
            <a:ext cx="266700" cy="5562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645" y="3751281"/>
            <a:ext cx="266700" cy="5562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6022" y="5326562"/>
            <a:ext cx="55626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h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9186" y="5311766"/>
            <a:ext cx="55626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h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830" y="5669347"/>
            <a:ext cx="6965950" cy="63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*L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0" i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al 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BF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ri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000" spc="-20" i="1">
                <a:solidFill>
                  <a:srgbClr val="002060"/>
                </a:solidFill>
                <a:latin typeface="Calibri"/>
                <a:cs typeface="Calibri"/>
              </a:rPr>
              <a:t> c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000" spc="-1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be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r>
              <a:rPr dirty="0" sz="2000" spc="-35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f the</a:t>
            </a:r>
            <a:r>
              <a:rPr dirty="0" sz="2000" spc="-1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pa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tt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4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b="1" i="1">
                <a:solidFill>
                  <a:srgbClr val="002060"/>
                </a:solidFill>
                <a:latin typeface="Calibri"/>
                <a:cs typeface="Calibri"/>
              </a:rPr>
              <a:t>st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abl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ime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. </a:t>
            </a:r>
            <a:r>
              <a:rPr dirty="0" sz="2000" spc="-175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ts</a:t>
            </a:r>
            <a:r>
              <a:rPr dirty="0" sz="2000" spc="-2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0" i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5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that</a:t>
            </a:r>
            <a:r>
              <a:rPr dirty="0" sz="2000" spc="-20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15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is.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263" y="5262371"/>
            <a:ext cx="1705610" cy="645160"/>
          </a:xfrm>
          <a:custGeom>
            <a:avLst/>
            <a:gdLst/>
            <a:ahLst/>
            <a:cxnLst/>
            <a:rect l="l" t="t" r="r" b="b"/>
            <a:pathLst>
              <a:path w="1705610" h="645160">
                <a:moveTo>
                  <a:pt x="0" y="0"/>
                </a:moveTo>
                <a:lnTo>
                  <a:pt x="1705356" y="0"/>
                </a:lnTo>
                <a:lnTo>
                  <a:pt x="1705356" y="644651"/>
                </a:lnTo>
                <a:lnTo>
                  <a:pt x="0" y="64465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3463" y="5301381"/>
            <a:ext cx="91757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orage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76" y="3026664"/>
            <a:ext cx="2369820" cy="1432560"/>
          </a:xfrm>
          <a:custGeom>
            <a:avLst/>
            <a:gdLst/>
            <a:ahLst/>
            <a:cxnLst/>
            <a:rect l="l" t="t" r="r" b="b"/>
            <a:pathLst>
              <a:path w="2369820" h="1432560">
                <a:moveTo>
                  <a:pt x="0" y="0"/>
                </a:moveTo>
                <a:lnTo>
                  <a:pt x="2369820" y="0"/>
                </a:lnTo>
                <a:lnTo>
                  <a:pt x="2369820" y="1432560"/>
                </a:lnTo>
                <a:lnTo>
                  <a:pt x="0" y="143256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2952" y="3065339"/>
            <a:ext cx="1725295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</a:t>
            </a:r>
            <a:r>
              <a:rPr dirty="0" sz="2000" spc="-15">
                <a:latin typeface="Arial"/>
                <a:cs typeface="Arial"/>
              </a:rPr>
              <a:t>u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5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pre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on</a:t>
            </a:r>
            <a:r>
              <a:rPr dirty="0" sz="2000" spc="-5">
                <a:latin typeface="Arial"/>
                <a:cs typeface="Arial"/>
              </a:rPr>
              <a:t>it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ng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5">
                <a:latin typeface="Arial"/>
                <a:cs typeface="Arial"/>
              </a:rPr>
              <a:t>li</a:t>
            </a:r>
            <a:r>
              <a:rPr dirty="0" sz="2000">
                <a:latin typeface="Arial"/>
                <a:cs typeface="Arial"/>
              </a:rPr>
              <a:t>bra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32204" y="2398776"/>
            <a:ext cx="570230" cy="538480"/>
          </a:xfrm>
          <a:custGeom>
            <a:avLst/>
            <a:gdLst/>
            <a:ahLst/>
            <a:cxnLst/>
            <a:rect l="l" t="t" r="r" b="b"/>
            <a:pathLst>
              <a:path w="570230" h="538480">
                <a:moveTo>
                  <a:pt x="569976" y="268986"/>
                </a:moveTo>
                <a:lnTo>
                  <a:pt x="0" y="268986"/>
                </a:lnTo>
                <a:lnTo>
                  <a:pt x="284988" y="537972"/>
                </a:lnTo>
                <a:lnTo>
                  <a:pt x="569976" y="268986"/>
                </a:lnTo>
                <a:close/>
              </a:path>
              <a:path w="570230" h="538480">
                <a:moveTo>
                  <a:pt x="427481" y="0"/>
                </a:moveTo>
                <a:lnTo>
                  <a:pt x="142494" y="0"/>
                </a:lnTo>
                <a:lnTo>
                  <a:pt x="142494" y="268986"/>
                </a:lnTo>
                <a:lnTo>
                  <a:pt x="427481" y="268986"/>
                </a:lnTo>
                <a:lnTo>
                  <a:pt x="427481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32204" y="2398776"/>
            <a:ext cx="570230" cy="538480"/>
          </a:xfrm>
          <a:custGeom>
            <a:avLst/>
            <a:gdLst/>
            <a:ahLst/>
            <a:cxnLst/>
            <a:rect l="l" t="t" r="r" b="b"/>
            <a:pathLst>
              <a:path w="570230" h="538480">
                <a:moveTo>
                  <a:pt x="0" y="268986"/>
                </a:moveTo>
                <a:lnTo>
                  <a:pt x="142494" y="268986"/>
                </a:lnTo>
                <a:lnTo>
                  <a:pt x="142494" y="0"/>
                </a:lnTo>
                <a:lnTo>
                  <a:pt x="427481" y="0"/>
                </a:lnTo>
                <a:lnTo>
                  <a:pt x="427481" y="268986"/>
                </a:lnTo>
                <a:lnTo>
                  <a:pt x="569976" y="268986"/>
                </a:lnTo>
                <a:lnTo>
                  <a:pt x="284988" y="537972"/>
                </a:lnTo>
                <a:lnTo>
                  <a:pt x="0" y="26898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632204" y="4562855"/>
            <a:ext cx="570230" cy="538480"/>
          </a:xfrm>
          <a:custGeom>
            <a:avLst/>
            <a:gdLst/>
            <a:ahLst/>
            <a:cxnLst/>
            <a:rect l="l" t="t" r="r" b="b"/>
            <a:pathLst>
              <a:path w="570230" h="538479">
                <a:moveTo>
                  <a:pt x="569976" y="268986"/>
                </a:moveTo>
                <a:lnTo>
                  <a:pt x="0" y="268986"/>
                </a:lnTo>
                <a:lnTo>
                  <a:pt x="284988" y="537972"/>
                </a:lnTo>
                <a:lnTo>
                  <a:pt x="569976" y="268986"/>
                </a:lnTo>
                <a:close/>
              </a:path>
              <a:path w="570230" h="538479">
                <a:moveTo>
                  <a:pt x="427481" y="0"/>
                </a:moveTo>
                <a:lnTo>
                  <a:pt x="142494" y="0"/>
                </a:lnTo>
                <a:lnTo>
                  <a:pt x="142494" y="268986"/>
                </a:lnTo>
                <a:lnTo>
                  <a:pt x="427481" y="268986"/>
                </a:lnTo>
                <a:lnTo>
                  <a:pt x="427481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32204" y="4562855"/>
            <a:ext cx="570230" cy="538480"/>
          </a:xfrm>
          <a:custGeom>
            <a:avLst/>
            <a:gdLst/>
            <a:ahLst/>
            <a:cxnLst/>
            <a:rect l="l" t="t" r="r" b="b"/>
            <a:pathLst>
              <a:path w="570230" h="538479">
                <a:moveTo>
                  <a:pt x="0" y="268986"/>
                </a:moveTo>
                <a:lnTo>
                  <a:pt x="142494" y="268986"/>
                </a:lnTo>
                <a:lnTo>
                  <a:pt x="142494" y="0"/>
                </a:lnTo>
                <a:lnTo>
                  <a:pt x="427481" y="0"/>
                </a:lnTo>
                <a:lnTo>
                  <a:pt x="427481" y="268986"/>
                </a:lnTo>
                <a:lnTo>
                  <a:pt x="569976" y="268986"/>
                </a:lnTo>
                <a:lnTo>
                  <a:pt x="284988" y="537972"/>
                </a:lnTo>
                <a:lnTo>
                  <a:pt x="0" y="26898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74633" y="2437514"/>
            <a:ext cx="97345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5</a:t>
            </a:r>
            <a:r>
              <a:rPr dirty="0" sz="2400">
                <a:latin typeface="Arial"/>
                <a:cs typeface="Arial"/>
              </a:rPr>
              <a:t>0 k</a:t>
            </a:r>
            <a:r>
              <a:rPr dirty="0" sz="2400" spc="-5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6685" y="6021658"/>
            <a:ext cx="112776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7</a:t>
            </a:r>
            <a:r>
              <a:rPr dirty="0" sz="2400">
                <a:latin typeface="Arial"/>
                <a:cs typeface="Arial"/>
              </a:rPr>
              <a:t>5 G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/s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4276" y="248411"/>
            <a:ext cx="2670047" cy="1792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45927" y="5821447"/>
            <a:ext cx="2450465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Wingdings"/>
                <a:cs typeface="Wingdings"/>
              </a:rPr>
              <a:t>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Arial"/>
                <a:cs typeface="Arial"/>
              </a:rPr>
              <a:t>PEA</a:t>
            </a:r>
            <a:r>
              <a:rPr dirty="0" sz="2000">
                <a:latin typeface="Arial"/>
                <a:cs typeface="Arial"/>
              </a:rPr>
              <a:t>K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 spc="-5">
                <a:latin typeface="Arial"/>
                <a:cs typeface="Arial"/>
              </a:rPr>
              <a:t>TP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(20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</a:t>
            </a:r>
            <a:r>
              <a:rPr dirty="0" sz="2000" spc="-5">
                <a:latin typeface="Arial"/>
                <a:cs typeface="Arial"/>
              </a:rPr>
              <a:t>B/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erage)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7456" rIns="0" bIns="0" rtlCol="0" vert="horz">
            <a:spAutoFit/>
          </a:bodyPr>
          <a:lstStyle/>
          <a:p>
            <a:pPr marL="3540125">
              <a:lnSpc>
                <a:spcPct val="100000"/>
              </a:lnSpc>
            </a:pPr>
            <a:r>
              <a:rPr dirty="0" spc="-5"/>
              <a:t>3</a:t>
            </a:r>
            <a:r>
              <a:rPr dirty="0"/>
              <a:t>.2</a:t>
            </a:r>
            <a:r>
              <a:rPr dirty="0" spc="-10"/>
              <a:t> </a:t>
            </a:r>
            <a:r>
              <a:rPr dirty="0" spc="-5"/>
              <a:t>TB</a:t>
            </a:r>
            <a:r>
              <a:rPr dirty="0" spc="-30"/>
              <a:t>y</a:t>
            </a:r>
            <a:r>
              <a:rPr dirty="0"/>
              <a:t>t</a:t>
            </a:r>
            <a:r>
              <a:rPr dirty="0" spc="-5"/>
              <a:t>e</a:t>
            </a:r>
            <a:r>
              <a:rPr dirty="0"/>
              <a:t>/s</a:t>
            </a:r>
            <a:r>
              <a:rPr dirty="0" spc="25"/>
              <a:t> </a:t>
            </a:r>
            <a:r>
              <a:rPr dirty="0"/>
              <a:t>i</a:t>
            </a:r>
            <a:r>
              <a:rPr dirty="0" spc="-5"/>
              <a:t>n</a:t>
            </a:r>
            <a:r>
              <a:rPr dirty="0"/>
              <a:t>to</a:t>
            </a:r>
            <a:r>
              <a:rPr dirty="0" spc="-25"/>
              <a:t> </a:t>
            </a:r>
            <a:r>
              <a:rPr dirty="0" spc="-5"/>
              <a:t>P</a:t>
            </a:r>
            <a:r>
              <a:rPr dirty="0"/>
              <a:t>C</a:t>
            </a:r>
            <a:r>
              <a:rPr dirty="0" spc="10"/>
              <a:t> </a:t>
            </a:r>
            <a:r>
              <a:rPr dirty="0"/>
              <a:t>f</a:t>
            </a:r>
            <a:r>
              <a:rPr dirty="0" spc="-5"/>
              <a:t>a</a:t>
            </a:r>
            <a:r>
              <a:rPr dirty="0"/>
              <a:t>rm</a:t>
            </a:r>
          </a:p>
          <a:p>
            <a:pPr marL="3540125" marR="6350" indent="-635">
              <a:lnSpc>
                <a:spcPct val="100000"/>
              </a:lnSpc>
              <a:spcBef>
                <a:spcPts val="715"/>
              </a:spcBef>
            </a:pPr>
            <a:r>
              <a:rPr dirty="0" sz="2800" spc="-30">
                <a:latin typeface="Times New Roman"/>
                <a:cs typeface="Times New Roman"/>
              </a:rPr>
              <a:t>O</a:t>
            </a:r>
            <a:r>
              <a:rPr dirty="0" baseline="25525" sz="2775" spc="7">
                <a:latin typeface="Times New Roman"/>
                <a:cs typeface="Times New Roman"/>
              </a:rPr>
              <a:t>2</a:t>
            </a:r>
            <a:r>
              <a:rPr dirty="0" baseline="25525" sz="2775">
                <a:latin typeface="Times New Roman"/>
                <a:cs typeface="Times New Roman"/>
              </a:rPr>
              <a:t> </a:t>
            </a:r>
            <a:r>
              <a:rPr dirty="0" baseline="25525" sz="2775" spc="-3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(</a:t>
            </a:r>
            <a:r>
              <a:rPr dirty="0" sz="2800" spc="-30">
                <a:latin typeface="Times New Roman"/>
                <a:cs typeface="Times New Roman"/>
              </a:rPr>
              <a:t>O</a:t>
            </a:r>
            <a:r>
              <a:rPr dirty="0" sz="2800" spc="-15">
                <a:latin typeface="Times New Roman"/>
                <a:cs typeface="Times New Roman"/>
              </a:rPr>
              <a:t>n</a:t>
            </a:r>
            <a:r>
              <a:rPr dirty="0" sz="2800" spc="-10">
                <a:latin typeface="Times New Roman"/>
                <a:cs typeface="Times New Roman"/>
              </a:rPr>
              <a:t>li</a:t>
            </a:r>
            <a:r>
              <a:rPr dirty="0" sz="2800" spc="-15">
                <a:latin typeface="Times New Roman"/>
                <a:cs typeface="Times New Roman"/>
              </a:rPr>
              <a:t>n</a:t>
            </a:r>
            <a:r>
              <a:rPr dirty="0" sz="2800" spc="-15">
                <a:latin typeface="Times New Roman"/>
                <a:cs typeface="Times New Roman"/>
              </a:rPr>
              <a:t>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O</a:t>
            </a:r>
            <a:r>
              <a:rPr dirty="0" sz="2800" spc="-5">
                <a:latin typeface="Times New Roman"/>
                <a:cs typeface="Times New Roman"/>
              </a:rPr>
              <a:t>ff</a:t>
            </a:r>
            <a:r>
              <a:rPr dirty="0" sz="2800" spc="-10">
                <a:latin typeface="Times New Roman"/>
                <a:cs typeface="Times New Roman"/>
              </a:rPr>
              <a:t>li</a:t>
            </a:r>
            <a:r>
              <a:rPr dirty="0" sz="2800" spc="-15">
                <a:latin typeface="Times New Roman"/>
                <a:cs typeface="Times New Roman"/>
              </a:rPr>
              <a:t>n</a:t>
            </a:r>
            <a:r>
              <a:rPr dirty="0" sz="2800" spc="-25">
                <a:latin typeface="Times New Roman"/>
                <a:cs typeface="Times New Roman"/>
              </a:rPr>
              <a:t>e</a:t>
            </a:r>
            <a:r>
              <a:rPr dirty="0" sz="2800" spc="-10">
                <a:latin typeface="Times New Roman"/>
                <a:cs typeface="Times New Roman"/>
              </a:rPr>
              <a:t>)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Sy</a:t>
            </a:r>
            <a:r>
              <a:rPr dirty="0" sz="2800" spc="-15">
                <a:latin typeface="Times New Roman"/>
                <a:cs typeface="Times New Roman"/>
              </a:rPr>
              <a:t>s</a:t>
            </a:r>
            <a:r>
              <a:rPr dirty="0" sz="2800" spc="-5">
                <a:latin typeface="Times New Roman"/>
                <a:cs typeface="Times New Roman"/>
              </a:rPr>
              <a:t>t</a:t>
            </a:r>
            <a:r>
              <a:rPr dirty="0" sz="2800" spc="-25">
                <a:latin typeface="Times New Roman"/>
                <a:cs typeface="Times New Roman"/>
              </a:rPr>
              <a:t>e</a:t>
            </a:r>
            <a:r>
              <a:rPr dirty="0" sz="2800" spc="-25">
                <a:latin typeface="Times New Roman"/>
                <a:cs typeface="Times New Roman"/>
              </a:rPr>
              <a:t>m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H</a:t>
            </a:r>
            <a:r>
              <a:rPr dirty="0" sz="2800" spc="-10">
                <a:latin typeface="Times New Roman"/>
                <a:cs typeface="Times New Roman"/>
              </a:rPr>
              <a:t>a</a:t>
            </a:r>
            <a:r>
              <a:rPr dirty="0" sz="2800" spc="-25">
                <a:latin typeface="Times New Roman"/>
                <a:cs typeface="Times New Roman"/>
              </a:rPr>
              <a:t>r</a:t>
            </a:r>
            <a:r>
              <a:rPr dirty="0" sz="2800" spc="-15">
                <a:latin typeface="Times New Roman"/>
                <a:cs typeface="Times New Roman"/>
              </a:rPr>
              <a:t>d</a:t>
            </a:r>
            <a:r>
              <a:rPr dirty="0" sz="2800" spc="-55">
                <a:latin typeface="Times New Roman"/>
                <a:cs typeface="Times New Roman"/>
              </a:rPr>
              <a:t>w</a:t>
            </a:r>
            <a:r>
              <a:rPr dirty="0" sz="2800" spc="-10">
                <a:latin typeface="Times New Roman"/>
                <a:cs typeface="Times New Roman"/>
              </a:rPr>
              <a:t>a</a:t>
            </a:r>
            <a:r>
              <a:rPr dirty="0" sz="2800" spc="-70">
                <a:latin typeface="Times New Roman"/>
                <a:cs typeface="Times New Roman"/>
              </a:rPr>
              <a:t>r</a:t>
            </a:r>
            <a:r>
              <a:rPr dirty="0" sz="2800" spc="-15">
                <a:latin typeface="Times New Roman"/>
                <a:cs typeface="Times New Roman"/>
              </a:rPr>
              <a:t>e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an</a:t>
            </a:r>
            <a:r>
              <a:rPr dirty="0" sz="2800" spc="-20">
                <a:latin typeface="Times New Roman"/>
                <a:cs typeface="Times New Roman"/>
              </a:rPr>
              <a:t>d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soft</a:t>
            </a:r>
            <a:r>
              <a:rPr dirty="0" sz="2800" spc="-55">
                <a:latin typeface="Times New Roman"/>
                <a:cs typeface="Times New Roman"/>
              </a:rPr>
              <a:t>w</a:t>
            </a:r>
            <a:r>
              <a:rPr dirty="0" sz="2800" spc="-10">
                <a:latin typeface="Times New Roman"/>
                <a:cs typeface="Times New Roman"/>
              </a:rPr>
              <a:t>a</a:t>
            </a:r>
            <a:r>
              <a:rPr dirty="0" sz="2800" spc="-70">
                <a:latin typeface="Times New Roman"/>
                <a:cs typeface="Times New Roman"/>
              </a:rPr>
              <a:t>r</a:t>
            </a:r>
            <a:r>
              <a:rPr dirty="0" sz="2800" spc="-15">
                <a:latin typeface="Times New Roman"/>
                <a:cs typeface="Times New Roman"/>
              </a:rPr>
              <a:t>e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d</a:t>
            </a:r>
            <a:r>
              <a:rPr dirty="0" sz="2800" spc="-25">
                <a:latin typeface="Times New Roman"/>
                <a:cs typeface="Times New Roman"/>
              </a:rPr>
              <a:t>e</a:t>
            </a:r>
            <a:r>
              <a:rPr dirty="0" sz="2800" spc="-10">
                <a:latin typeface="Times New Roman"/>
                <a:cs typeface="Times New Roman"/>
              </a:rPr>
              <a:t>v</a:t>
            </a:r>
            <a:r>
              <a:rPr dirty="0" sz="2800" spc="-25">
                <a:latin typeface="Times New Roman"/>
                <a:cs typeface="Times New Roman"/>
              </a:rPr>
              <a:t>e</a:t>
            </a:r>
            <a:r>
              <a:rPr dirty="0" sz="2800" spc="-10">
                <a:latin typeface="Times New Roman"/>
                <a:cs typeface="Times New Roman"/>
              </a:rPr>
              <a:t>l</a:t>
            </a:r>
            <a:r>
              <a:rPr dirty="0" sz="2800" spc="-10">
                <a:latin typeface="Times New Roman"/>
                <a:cs typeface="Times New Roman"/>
              </a:rPr>
              <a:t>op</a:t>
            </a:r>
            <a:r>
              <a:rPr dirty="0" sz="2800" spc="-30">
                <a:latin typeface="Times New Roman"/>
                <a:cs typeface="Times New Roman"/>
              </a:rPr>
              <a:t>m</a:t>
            </a:r>
            <a:r>
              <a:rPr dirty="0" sz="2800" spc="-25">
                <a:latin typeface="Times New Roman"/>
                <a:cs typeface="Times New Roman"/>
              </a:rPr>
              <a:t>e</a:t>
            </a:r>
            <a:r>
              <a:rPr dirty="0" sz="2800" spc="-10">
                <a:latin typeface="Times New Roman"/>
                <a:cs typeface="Times New Roman"/>
              </a:rPr>
              <a:t>nt</a:t>
            </a:r>
            <a:r>
              <a:rPr dirty="0" sz="2800" spc="-15">
                <a:latin typeface="Times New Roman"/>
                <a:cs typeface="Times New Roman"/>
              </a:rPr>
              <a:t>s</a:t>
            </a:r>
            <a:r>
              <a:rPr dirty="0" sz="2800" spc="1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ongo</a:t>
            </a:r>
            <a:r>
              <a:rPr dirty="0" sz="2800" spc="-10">
                <a:latin typeface="Times New Roman"/>
                <a:cs typeface="Times New Roman"/>
              </a:rPr>
              <a:t>i</a:t>
            </a:r>
            <a:r>
              <a:rPr dirty="0" sz="2800" spc="-10"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0370" y="730079"/>
            <a:ext cx="4512310" cy="1478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this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d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3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h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fu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ther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d,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us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6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ali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3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844" rIns="0" bIns="0" rtlCol="0" vert="horz">
            <a:spAutoFit/>
          </a:bodyPr>
          <a:lstStyle/>
          <a:p>
            <a:pPr marL="4270375">
              <a:lnSpc>
                <a:spcPct val="100000"/>
              </a:lnSpc>
            </a:pP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pc="-4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pc="-4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pc="-2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5641" y="19945"/>
            <a:ext cx="257175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tu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dul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754" y="510165"/>
            <a:ext cx="7223759" cy="202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635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200" spc="-114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mbe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5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bee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ar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ced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Fin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ar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dirty="0" sz="22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mbe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5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xpe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6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ar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mbe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2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6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200" spc="-1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568" y="2654807"/>
            <a:ext cx="7674863" cy="3835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2150" y="3486732"/>
            <a:ext cx="387350" cy="2919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20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  <a:latin typeface="Cambria Math"/>
                <a:cs typeface="Cambria Math"/>
              </a:rPr>
              <a:t>→</a:t>
            </a:r>
            <a:endParaRPr sz="3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3200">
                <a:solidFill>
                  <a:srgbClr val="FF0000"/>
                </a:solidFill>
                <a:latin typeface="Cambria Math"/>
                <a:cs typeface="Cambria Math"/>
              </a:rPr>
              <a:t>→</a:t>
            </a:r>
            <a:endParaRPr sz="3200">
              <a:latin typeface="Cambria Math"/>
              <a:cs typeface="Cambria Math"/>
            </a:endParaRPr>
          </a:p>
          <a:p>
            <a:pPr>
              <a:lnSpc>
                <a:spcPts val="4100"/>
              </a:lnSpc>
              <a:spcBef>
                <a:spcPts val="92"/>
              </a:spcBef>
            </a:pPr>
            <a:endParaRPr sz="4100"/>
          </a:p>
          <a:p>
            <a:pPr marL="31750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  <a:latin typeface="Cambria Math"/>
                <a:cs typeface="Cambria Math"/>
              </a:rPr>
              <a:t>→</a:t>
            </a:r>
            <a:endParaRPr sz="3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dirty="0" sz="3200">
                <a:solidFill>
                  <a:srgbClr val="FF0000"/>
                </a:solidFill>
                <a:latin typeface="Cambria Math"/>
                <a:cs typeface="Cambria Math"/>
              </a:rPr>
              <a:t>→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016" y="2296628"/>
            <a:ext cx="197929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Calibri"/>
                <a:cs typeface="Calibri"/>
              </a:rPr>
              <a:t>Ba</a:t>
            </a:r>
            <a:r>
              <a:rPr dirty="0" sz="2800" spc="-10">
                <a:latin typeface="Calibri"/>
                <a:cs typeface="Calibri"/>
              </a:rPr>
              <a:t>c</a:t>
            </a:r>
            <a:r>
              <a:rPr dirty="0" sz="2800" spc="-50">
                <a:latin typeface="Calibri"/>
                <a:cs typeface="Calibri"/>
              </a:rPr>
              <a:t>k</a:t>
            </a:r>
            <a:r>
              <a:rPr dirty="0" sz="2800" spc="-20">
                <a:latin typeface="Calibri"/>
                <a:cs typeface="Calibri"/>
              </a:rPr>
              <a:t>u</a:t>
            </a:r>
            <a:r>
              <a:rPr dirty="0" sz="2800" spc="-15">
                <a:latin typeface="Calibri"/>
                <a:cs typeface="Calibri"/>
              </a:rPr>
              <a:t>p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</a:t>
            </a:r>
            <a:r>
              <a:rPr dirty="0" sz="2800" spc="-20">
                <a:latin typeface="Calibri"/>
                <a:cs typeface="Calibri"/>
              </a:rPr>
              <a:t>li</a:t>
            </a:r>
            <a:r>
              <a:rPr dirty="0" sz="2800" spc="-20">
                <a:latin typeface="Calibri"/>
                <a:cs typeface="Calibri"/>
              </a:rPr>
              <a:t>d</a:t>
            </a:r>
            <a:r>
              <a:rPr dirty="0" sz="2800" spc="-15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388" y="283424"/>
            <a:ext cx="801624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3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20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3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4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200" spc="-3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5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C)</a:t>
            </a:r>
            <a:r>
              <a:rPr dirty="0" sz="2200" spc="2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45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200" spc="-6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200" spc="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3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eadou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200" spc="4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2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dirty="0" sz="22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10</a:t>
            </a:r>
            <a:r>
              <a:rPr dirty="0" baseline="24904" sz="2175" b="1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dirty="0" baseline="24904" sz="2175" spc="22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2060"/>
                </a:solidFill>
                <a:latin typeface="Calibri"/>
                <a:cs typeface="Calibri"/>
              </a:rPr>
              <a:t>hanne</a:t>
            </a:r>
            <a:r>
              <a:rPr dirty="0" sz="2200" spc="-10" b="1">
                <a:solidFill>
                  <a:srgbClr val="002060"/>
                </a:solidFill>
                <a:latin typeface="Calibri"/>
                <a:cs typeface="Calibri"/>
              </a:rPr>
              <a:t>ls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808" y="985480"/>
            <a:ext cx="8124825" cy="368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34719" indent="-635">
              <a:lnSpc>
                <a:spcPct val="100000"/>
              </a:lnSpc>
            </a:pP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Use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fi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LIC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cu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om-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32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000" spc="-15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p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hap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2000" spc="-70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ADC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 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essi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  <a:p>
            <a:pPr marL="756285" marR="52641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756920" algn="l"/>
              </a:tabLs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3276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d,</a:t>
            </a:r>
            <a:r>
              <a:rPr dirty="0" sz="2000" spc="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160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5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6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kRad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ose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756920" algn="l"/>
              </a:tabLst>
            </a:pP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gna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5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MHz*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0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 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756285" marR="83121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756920" algn="l"/>
              </a:tabLs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li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Co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mon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RU)</a:t>
            </a:r>
            <a:endParaRPr sz="2000">
              <a:latin typeface="Calibri"/>
              <a:cs typeface="Calibri"/>
            </a:endParaRPr>
          </a:p>
          <a:p>
            <a:pPr marL="12700" marR="17780">
              <a:lnSpc>
                <a:spcPct val="100000"/>
              </a:lnSpc>
            </a:pP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ile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the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the p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ese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10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5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omisi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cs 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orm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ance.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&gt;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&gt; Onbo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5" b="1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supp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2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equi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  <a:p>
            <a:pPr marL="12700" marR="25019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seli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ne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upp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essio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be 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pu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uch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sie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 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9" y="2956560"/>
            <a:ext cx="5577840" cy="346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662" y="193944"/>
            <a:ext cx="762380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3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7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– C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35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m 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2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5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945" y="944879"/>
            <a:ext cx="8369934" cy="4700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 marR="6350">
              <a:lnSpc>
                <a:spcPct val="100000"/>
              </a:lnSpc>
            </a:pP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15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=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32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hann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 ana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 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so us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mu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7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ev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88595" indent="-123825">
              <a:lnSpc>
                <a:spcPct val="100000"/>
              </a:lnSpc>
              <a:buClr>
                <a:srgbClr val="002060"/>
              </a:buClr>
              <a:buFont typeface="Calibri"/>
              <a:buChar char="-"/>
              <a:tabLst>
                <a:tab pos="18923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–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fun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s,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uded</a:t>
            </a:r>
            <a:endParaRPr sz="1800">
              <a:latin typeface="Calibri"/>
              <a:cs typeface="Calibri"/>
            </a:endParaRPr>
          </a:p>
          <a:p>
            <a:pPr marL="187960" indent="-123189">
              <a:lnSpc>
                <a:spcPct val="100000"/>
              </a:lnSpc>
              <a:buClr>
                <a:srgbClr val="002060"/>
              </a:buClr>
              <a:buFont typeface="Calibri"/>
              <a:buChar char="-"/>
              <a:tabLst>
                <a:tab pos="188595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–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fun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eg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  <a:p>
            <a:pPr lvl="1" marL="756285" marR="1841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756920" algn="l"/>
              </a:tabLst>
            </a:pP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d. 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man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360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lvl="1" marL="756285" marR="1714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75692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und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unds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fun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nal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C)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bu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756920" algn="l"/>
              </a:tabLst>
            </a:pPr>
            <a:r>
              <a:rPr dirty="0" sz="1800" spc="-17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187960" indent="-123825">
              <a:lnSpc>
                <a:spcPct val="100000"/>
              </a:lnSpc>
              <a:spcBef>
                <a:spcPts val="105"/>
              </a:spcBef>
              <a:buClr>
                <a:srgbClr val="002060"/>
              </a:buClr>
              <a:buFont typeface="Calibri"/>
              <a:buChar char="-"/>
              <a:tabLst>
                <a:tab pos="188595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–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Subm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Sp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xp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Su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mmer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2100"/>
              </a:lnSpc>
              <a:spcBef>
                <a:spcPts val="59"/>
              </a:spcBef>
              <a:buClr>
                <a:srgbClr val="002060"/>
              </a:buClr>
              <a:buFont typeface="Arial"/>
              <a:buChar char="•"/>
            </a:pPr>
            <a:endParaRPr sz="2100"/>
          </a:p>
          <a:p>
            <a:pPr marL="12700" marR="5539105">
              <a:lnSpc>
                <a:spcPct val="100000"/>
              </a:lnSpc>
            </a:pPr>
            <a:r>
              <a:rPr dirty="0" sz="1800" spc="-1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nal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F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 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299085" marR="593471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16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hamb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611124"/>
            <a:ext cx="6202678" cy="573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6508" y="137050"/>
            <a:ext cx="5340350" cy="426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0" b="1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600" spc="5" b="1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z="2600" spc="-10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600" spc="5" b="1">
                <a:solidFill>
                  <a:srgbClr val="1F497D"/>
                </a:solidFill>
                <a:latin typeface="Calibri"/>
                <a:cs typeface="Calibri"/>
              </a:rPr>
              <a:t>F</a:t>
            </a:r>
            <a:r>
              <a:rPr dirty="0" sz="2600" spc="-40" b="1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600" spc="-30" b="1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600" spc="-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600" spc="-10" b="1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600" spc="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C</a:t>
            </a:r>
            <a:r>
              <a:rPr dirty="0" sz="2600" spc="-5" b="1">
                <a:solidFill>
                  <a:srgbClr val="1F497D"/>
                </a:solidFill>
                <a:latin typeface="Calibri"/>
                <a:cs typeface="Calibri"/>
              </a:rPr>
              <a:t>a</a:t>
            </a:r>
            <a:r>
              <a:rPr dirty="0" sz="2600" spc="-40" b="1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d</a:t>
            </a:r>
            <a:r>
              <a:rPr dirty="0" sz="2600" spc="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z="2600" spc="-40" b="1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600" spc="-30" b="1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o</a:t>
            </a:r>
            <a:r>
              <a:rPr dirty="0" sz="2600" spc="-5" b="1">
                <a:solidFill>
                  <a:srgbClr val="1F497D"/>
                </a:solidFill>
                <a:latin typeface="Calibri"/>
                <a:cs typeface="Calibri"/>
              </a:rPr>
              <a:t>t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y</a:t>
            </a:r>
            <a:r>
              <a:rPr dirty="0" sz="2600" spc="-10" b="1">
                <a:solidFill>
                  <a:srgbClr val="1F497D"/>
                </a:solidFill>
                <a:latin typeface="Calibri"/>
                <a:cs typeface="Calibri"/>
              </a:rPr>
              <a:t>p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600" spc="-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dirty="0" sz="2600" spc="-40" b="1">
                <a:solidFill>
                  <a:srgbClr val="1F497D"/>
                </a:solidFill>
                <a:latin typeface="Calibri"/>
                <a:cs typeface="Calibri"/>
              </a:rPr>
              <a:t>R</a:t>
            </a:r>
            <a:r>
              <a:rPr dirty="0" sz="2600" spc="-15" b="1">
                <a:solidFill>
                  <a:srgbClr val="1F497D"/>
                </a:solidFill>
                <a:latin typeface="Calibri"/>
                <a:cs typeface="Calibri"/>
              </a:rPr>
              <a:t>e</a:t>
            </a:r>
            <a:r>
              <a:rPr dirty="0" sz="2600" spc="-180" b="1">
                <a:solidFill>
                  <a:srgbClr val="1F497D"/>
                </a:solidFill>
                <a:latin typeface="Calibri"/>
                <a:cs typeface="Calibri"/>
              </a:rPr>
              <a:t>v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.</a:t>
            </a:r>
            <a:r>
              <a:rPr dirty="0" sz="2600" spc="-15" b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1F497D"/>
                </a:solidFill>
                <a:latin typeface="Calibri"/>
                <a:cs typeface="Calibri"/>
              </a:rPr>
              <a:t>0</a:t>
            </a:r>
            <a:r>
              <a:rPr dirty="0" sz="2600" spc="-5" b="1">
                <a:solidFill>
                  <a:srgbClr val="1F497D"/>
                </a:solidFill>
                <a:latin typeface="Calibri"/>
                <a:cs typeface="Calibri"/>
              </a:rPr>
              <a:t>a)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8600" y="2331844"/>
            <a:ext cx="2401570" cy="3315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2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150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2100"/>
              </a:lnSpc>
              <a:spcBef>
                <a:spcPts val="60"/>
              </a:spcBef>
            </a:pPr>
            <a:endParaRPr sz="2100"/>
          </a:p>
          <a:p>
            <a:pPr marL="12700" marR="635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4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jump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 pad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2100"/>
              </a:lnSpc>
              <a:spcBef>
                <a:spcPts val="59"/>
              </a:spcBef>
            </a:pPr>
            <a:endParaRPr sz="2100"/>
          </a:p>
          <a:p>
            <a:pPr marL="12700" marR="52705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o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d-f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f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x 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35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p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pad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 jump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ab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needed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3751" y="2497835"/>
            <a:ext cx="1680971" cy="2766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027424" y="2527554"/>
            <a:ext cx="1473835" cy="2538730"/>
          </a:xfrm>
          <a:custGeom>
            <a:avLst/>
            <a:gdLst/>
            <a:ahLst/>
            <a:cxnLst/>
            <a:rect l="l" t="t" r="r" b="b"/>
            <a:pathLst>
              <a:path w="1473835" h="2538729">
                <a:moveTo>
                  <a:pt x="1473314" y="0"/>
                </a:moveTo>
                <a:lnTo>
                  <a:pt x="0" y="2538691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994908" y="5035532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5397" y="0"/>
                </a:moveTo>
                <a:lnTo>
                  <a:pt x="0" y="86728"/>
                </a:lnTo>
                <a:lnTo>
                  <a:pt x="72618" y="39014"/>
                </a:lnTo>
                <a:lnTo>
                  <a:pt x="53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18888" y="3099816"/>
            <a:ext cx="1834895" cy="2991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972883" y="3129533"/>
            <a:ext cx="1626870" cy="2766060"/>
          </a:xfrm>
          <a:custGeom>
            <a:avLst/>
            <a:gdLst/>
            <a:ahLst/>
            <a:cxnLst/>
            <a:rect l="l" t="t" r="r" b="b"/>
            <a:pathLst>
              <a:path w="1626870" h="2766060">
                <a:moveTo>
                  <a:pt x="1626514" y="0"/>
                </a:moveTo>
                <a:lnTo>
                  <a:pt x="0" y="2765526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940041" y="5864190"/>
            <a:ext cx="73025" cy="86995"/>
          </a:xfrm>
          <a:custGeom>
            <a:avLst/>
            <a:gdLst/>
            <a:ahLst/>
            <a:cxnLst/>
            <a:rect l="l" t="t" r="r" b="b"/>
            <a:pathLst>
              <a:path w="73025" h="86995">
                <a:moveTo>
                  <a:pt x="5905" y="0"/>
                </a:moveTo>
                <a:lnTo>
                  <a:pt x="0" y="86702"/>
                </a:lnTo>
                <a:lnTo>
                  <a:pt x="72897" y="39395"/>
                </a:lnTo>
                <a:lnTo>
                  <a:pt x="59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7284" y="2999854"/>
            <a:ext cx="298450" cy="7607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18.</a:t>
            </a:r>
            <a:r>
              <a:rPr dirty="0" sz="1800">
                <a:latin typeface="Calibri"/>
                <a:cs typeface="Calibri"/>
              </a:rPr>
              <a:t>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2315" y="890016"/>
            <a:ext cx="242315" cy="204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3474" y="1056134"/>
            <a:ext cx="0" cy="1814830"/>
          </a:xfrm>
          <a:custGeom>
            <a:avLst/>
            <a:gdLst/>
            <a:ahLst/>
            <a:cxnLst/>
            <a:rect l="l" t="t" r="r" b="b"/>
            <a:pathLst>
              <a:path w="0" h="1814830">
                <a:moveTo>
                  <a:pt x="0" y="1814576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24617" y="99135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5">
                <a:moveTo>
                  <a:pt x="38862" y="0"/>
                </a:moveTo>
                <a:lnTo>
                  <a:pt x="0" y="77724"/>
                </a:lnTo>
                <a:lnTo>
                  <a:pt x="77724" y="77724"/>
                </a:lnTo>
                <a:lnTo>
                  <a:pt x="38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42315" y="3817620"/>
            <a:ext cx="242315" cy="2420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63474" y="3839717"/>
            <a:ext cx="0" cy="2192655"/>
          </a:xfrm>
          <a:custGeom>
            <a:avLst/>
            <a:gdLst/>
            <a:ahLst/>
            <a:cxnLst/>
            <a:rect l="l" t="t" r="r" b="b"/>
            <a:pathLst>
              <a:path w="0" h="2192654">
                <a:moveTo>
                  <a:pt x="0" y="0"/>
                </a:moveTo>
                <a:lnTo>
                  <a:pt x="0" y="2192058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24617" y="6018828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4" y="0"/>
                </a:moveTo>
                <a:lnTo>
                  <a:pt x="0" y="0"/>
                </a:lnTo>
                <a:lnTo>
                  <a:pt x="38862" y="77724"/>
                </a:lnTo>
                <a:lnTo>
                  <a:pt x="7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323843" y="6137147"/>
            <a:ext cx="2616707" cy="242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367278" y="6238494"/>
            <a:ext cx="2388235" cy="0"/>
          </a:xfrm>
          <a:custGeom>
            <a:avLst/>
            <a:gdLst/>
            <a:ahLst/>
            <a:cxnLst/>
            <a:rect l="l" t="t" r="r" b="b"/>
            <a:pathLst>
              <a:path w="2388235" h="0">
                <a:moveTo>
                  <a:pt x="0" y="0"/>
                </a:moveTo>
                <a:lnTo>
                  <a:pt x="2387917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742242" y="619962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0" y="0"/>
                </a:moveTo>
                <a:lnTo>
                  <a:pt x="0" y="77723"/>
                </a:lnTo>
                <a:lnTo>
                  <a:pt x="77724" y="388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36804" y="6129527"/>
            <a:ext cx="2173223" cy="242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22737" y="6230873"/>
            <a:ext cx="1944370" cy="0"/>
          </a:xfrm>
          <a:custGeom>
            <a:avLst/>
            <a:gdLst/>
            <a:ahLst/>
            <a:cxnLst/>
            <a:rect l="l" t="t" r="r" b="b"/>
            <a:pathLst>
              <a:path w="1944370" h="0">
                <a:moveTo>
                  <a:pt x="1943874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57960" y="619200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723" y="0"/>
                </a:moveTo>
                <a:lnTo>
                  <a:pt x="0" y="38862"/>
                </a:lnTo>
                <a:lnTo>
                  <a:pt x="77723" y="77724"/>
                </a:lnTo>
                <a:lnTo>
                  <a:pt x="77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44589" y="6076610"/>
            <a:ext cx="76200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18.</a:t>
            </a:r>
            <a:r>
              <a:rPr dirty="0" sz="1800" spc="-10">
                <a:latin typeface="Calibri"/>
                <a:cs typeface="Calibri"/>
              </a:rPr>
              <a:t>6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79375">
              <a:lnSpc>
                <a:spcPct val="100000"/>
              </a:lnSpc>
            </a:pP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Su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mm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55"/>
              </a:spcBef>
            </a:pPr>
            <a:r>
              <a:rPr dirty="0" sz="2000" spc="-5">
                <a:solidFill>
                  <a:srgbClr val="002060"/>
                </a:solidFill>
              </a:rPr>
              <a:t>T</a:t>
            </a:r>
            <a:r>
              <a:rPr dirty="0" sz="2000">
                <a:solidFill>
                  <a:srgbClr val="002060"/>
                </a:solidFill>
              </a:rPr>
              <a:t>he A</a:t>
            </a:r>
            <a:r>
              <a:rPr dirty="0" sz="2000" spc="-5">
                <a:solidFill>
                  <a:srgbClr val="002060"/>
                </a:solidFill>
              </a:rPr>
              <a:t>LIC</a:t>
            </a:r>
            <a:r>
              <a:rPr dirty="0" sz="2000">
                <a:solidFill>
                  <a:srgbClr val="002060"/>
                </a:solidFill>
              </a:rPr>
              <a:t>E</a:t>
            </a:r>
            <a:r>
              <a:rPr dirty="0" sz="2000" spc="-30">
                <a:solidFill>
                  <a:srgbClr val="002060"/>
                </a:solidFill>
              </a:rPr>
              <a:t> </a:t>
            </a:r>
            <a:r>
              <a:rPr dirty="0" sz="2000" spc="-10">
                <a:solidFill>
                  <a:srgbClr val="002060"/>
                </a:solidFill>
              </a:rPr>
              <a:t>c</a:t>
            </a:r>
            <a:r>
              <a:rPr dirty="0" sz="2000" spc="-5">
                <a:solidFill>
                  <a:srgbClr val="002060"/>
                </a:solidFill>
              </a:rPr>
              <a:t>oll</a:t>
            </a:r>
            <a:r>
              <a:rPr dirty="0" sz="2000">
                <a:solidFill>
                  <a:srgbClr val="002060"/>
                </a:solidFill>
              </a:rPr>
              <a:t>ab</a:t>
            </a:r>
            <a:r>
              <a:rPr dirty="0" sz="2000" spc="-5">
                <a:solidFill>
                  <a:srgbClr val="002060"/>
                </a:solidFill>
              </a:rPr>
              <a:t>o</a:t>
            </a:r>
            <a:r>
              <a:rPr dirty="0" sz="2000" spc="-40">
                <a:solidFill>
                  <a:srgbClr val="002060"/>
                </a:solidFill>
              </a:rPr>
              <a:t>r</a:t>
            </a:r>
            <a:r>
              <a:rPr dirty="0" sz="2000" spc="-25">
                <a:solidFill>
                  <a:srgbClr val="002060"/>
                </a:solidFill>
              </a:rPr>
              <a:t>a</a:t>
            </a:r>
            <a:r>
              <a:rPr dirty="0" sz="2000">
                <a:solidFill>
                  <a:srgbClr val="002060"/>
                </a:solidFill>
              </a:rPr>
              <a:t>t</a:t>
            </a:r>
            <a:r>
              <a:rPr dirty="0" sz="2000" spc="-5">
                <a:solidFill>
                  <a:srgbClr val="002060"/>
                </a:solidFill>
              </a:rPr>
              <a:t>io</a:t>
            </a:r>
            <a:r>
              <a:rPr dirty="0" sz="2000">
                <a:solidFill>
                  <a:srgbClr val="002060"/>
                </a:solidFill>
              </a:rPr>
              <a:t>n</a:t>
            </a:r>
            <a:r>
              <a:rPr dirty="0" sz="2000" spc="-5">
                <a:solidFill>
                  <a:srgbClr val="002060"/>
                </a:solidFill>
              </a:rPr>
              <a:t> i</a:t>
            </a:r>
            <a:r>
              <a:rPr dirty="0" sz="2000">
                <a:solidFill>
                  <a:srgbClr val="002060"/>
                </a:solidFill>
              </a:rPr>
              <a:t>s</a:t>
            </a:r>
            <a:r>
              <a:rPr dirty="0" sz="2000" spc="1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bu</a:t>
            </a:r>
            <a:r>
              <a:rPr dirty="0" sz="2000" spc="-5">
                <a:solidFill>
                  <a:srgbClr val="002060"/>
                </a:solidFill>
              </a:rPr>
              <a:t>il</a:t>
            </a:r>
            <a:r>
              <a:rPr dirty="0" sz="2000">
                <a:solidFill>
                  <a:srgbClr val="002060"/>
                </a:solidFill>
              </a:rPr>
              <a:t>d</a:t>
            </a:r>
            <a:r>
              <a:rPr dirty="0" sz="2000" spc="-5">
                <a:solidFill>
                  <a:srgbClr val="002060"/>
                </a:solidFill>
              </a:rPr>
              <a:t>i</a:t>
            </a:r>
            <a:r>
              <a:rPr dirty="0" sz="2000">
                <a:solidFill>
                  <a:srgbClr val="002060"/>
                </a:solidFill>
              </a:rPr>
              <a:t>ng</a:t>
            </a:r>
            <a:r>
              <a:rPr dirty="0" sz="2000" spc="-2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a </a:t>
            </a:r>
            <a:r>
              <a:rPr dirty="0" sz="2000" spc="-5">
                <a:solidFill>
                  <a:srgbClr val="002060"/>
                </a:solidFill>
              </a:rPr>
              <a:t>m</a:t>
            </a:r>
            <a:r>
              <a:rPr dirty="0" sz="2000">
                <a:solidFill>
                  <a:srgbClr val="002060"/>
                </a:solidFill>
              </a:rPr>
              <a:t>ajor</a:t>
            </a:r>
            <a:r>
              <a:rPr dirty="0" sz="2000" spc="-15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upg</a:t>
            </a:r>
            <a:r>
              <a:rPr dirty="0" sz="2000" spc="-40">
                <a:solidFill>
                  <a:srgbClr val="002060"/>
                </a:solidFill>
              </a:rPr>
              <a:t>r</a:t>
            </a:r>
            <a:r>
              <a:rPr dirty="0" sz="2000">
                <a:solidFill>
                  <a:srgbClr val="002060"/>
                </a:solidFill>
              </a:rPr>
              <a:t>ade</a:t>
            </a:r>
            <a:r>
              <a:rPr dirty="0" sz="2000" spc="-25">
                <a:solidFill>
                  <a:srgbClr val="002060"/>
                </a:solidFill>
              </a:rPr>
              <a:t> </a:t>
            </a:r>
            <a:r>
              <a:rPr dirty="0" sz="2000" spc="-40">
                <a:solidFill>
                  <a:srgbClr val="002060"/>
                </a:solidFill>
              </a:rPr>
              <a:t>f</a:t>
            </a:r>
            <a:r>
              <a:rPr dirty="0" sz="2000" spc="-5">
                <a:solidFill>
                  <a:srgbClr val="002060"/>
                </a:solidFill>
              </a:rPr>
              <a:t>o</a:t>
            </a:r>
            <a:r>
              <a:rPr dirty="0" sz="2000">
                <a:solidFill>
                  <a:srgbClr val="002060"/>
                </a:solidFill>
              </a:rPr>
              <a:t>r</a:t>
            </a:r>
            <a:r>
              <a:rPr dirty="0" sz="2000" spc="-1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the</a:t>
            </a:r>
            <a:r>
              <a:rPr dirty="0" sz="2000" spc="-1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A</a:t>
            </a:r>
            <a:r>
              <a:rPr dirty="0" sz="2000" spc="-5">
                <a:solidFill>
                  <a:srgbClr val="002060"/>
                </a:solidFill>
              </a:rPr>
              <a:t>LIC</a:t>
            </a:r>
            <a:r>
              <a:rPr dirty="0" sz="2000">
                <a:solidFill>
                  <a:srgbClr val="002060"/>
                </a:solidFill>
              </a:rPr>
              <a:t>E</a:t>
            </a:r>
            <a:r>
              <a:rPr dirty="0" sz="2000" spc="-15">
                <a:solidFill>
                  <a:srgbClr val="002060"/>
                </a:solidFill>
              </a:rPr>
              <a:t> </a:t>
            </a:r>
            <a:r>
              <a:rPr dirty="0" sz="2000" spc="-5">
                <a:solidFill>
                  <a:srgbClr val="002060"/>
                </a:solidFill>
              </a:rPr>
              <a:t>TP</a:t>
            </a:r>
            <a:r>
              <a:rPr dirty="0" sz="2000">
                <a:solidFill>
                  <a:srgbClr val="002060"/>
                </a:solidFill>
              </a:rPr>
              <a:t>C </a:t>
            </a:r>
            <a:r>
              <a:rPr dirty="0" sz="2000" spc="-25">
                <a:solidFill>
                  <a:srgbClr val="002060"/>
                </a:solidFill>
              </a:rPr>
              <a:t>t</a:t>
            </a:r>
            <a:r>
              <a:rPr dirty="0" sz="2000">
                <a:solidFill>
                  <a:srgbClr val="002060"/>
                </a:solidFill>
              </a:rPr>
              <a:t>o</a:t>
            </a:r>
            <a:r>
              <a:rPr dirty="0" sz="2000" spc="-1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be</a:t>
            </a:r>
            <a:r>
              <a:rPr dirty="0" sz="2000">
                <a:solidFill>
                  <a:srgbClr val="002060"/>
                </a:solidFill>
              </a:rPr>
              <a:t> </a:t>
            </a:r>
            <a:r>
              <a:rPr dirty="0" sz="2000" spc="-5">
                <a:solidFill>
                  <a:srgbClr val="002060"/>
                </a:solidFill>
              </a:rPr>
              <a:t>i</a:t>
            </a:r>
            <a:r>
              <a:rPr dirty="0" sz="2000">
                <a:solidFill>
                  <a:srgbClr val="002060"/>
                </a:solidFill>
              </a:rPr>
              <a:t>n</a:t>
            </a:r>
            <a:r>
              <a:rPr dirty="0" sz="2000" spc="-30">
                <a:solidFill>
                  <a:srgbClr val="002060"/>
                </a:solidFill>
              </a:rPr>
              <a:t>s</a:t>
            </a:r>
            <a:r>
              <a:rPr dirty="0" sz="2000" spc="-25">
                <a:solidFill>
                  <a:srgbClr val="002060"/>
                </a:solidFill>
              </a:rPr>
              <a:t>t</a:t>
            </a:r>
            <a:r>
              <a:rPr dirty="0" sz="2000">
                <a:solidFill>
                  <a:srgbClr val="002060"/>
                </a:solidFill>
              </a:rPr>
              <a:t>a</a:t>
            </a:r>
            <a:r>
              <a:rPr dirty="0" sz="2000" spc="-5">
                <a:solidFill>
                  <a:srgbClr val="002060"/>
                </a:solidFill>
              </a:rPr>
              <a:t>lle</a:t>
            </a:r>
            <a:r>
              <a:rPr dirty="0" sz="2000">
                <a:solidFill>
                  <a:srgbClr val="002060"/>
                </a:solidFill>
              </a:rPr>
              <a:t>d</a:t>
            </a:r>
            <a:r>
              <a:rPr dirty="0" sz="2000" spc="30">
                <a:solidFill>
                  <a:srgbClr val="002060"/>
                </a:solidFill>
              </a:rPr>
              <a:t> </a:t>
            </a:r>
            <a:r>
              <a:rPr dirty="0" sz="2000" spc="-5">
                <a:solidFill>
                  <a:srgbClr val="002060"/>
                </a:solidFill>
              </a:rPr>
              <a:t>i</a:t>
            </a:r>
            <a:r>
              <a:rPr dirty="0" sz="2000">
                <a:solidFill>
                  <a:srgbClr val="002060"/>
                </a:solidFill>
              </a:rPr>
              <a:t>n</a:t>
            </a:r>
            <a:r>
              <a:rPr dirty="0" sz="2000" spc="-5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the </a:t>
            </a:r>
            <a:r>
              <a:rPr dirty="0" sz="2000" spc="-5">
                <a:solidFill>
                  <a:srgbClr val="002060"/>
                </a:solidFill>
              </a:rPr>
              <a:t>LH</a:t>
            </a:r>
            <a:r>
              <a:rPr dirty="0" sz="2000">
                <a:solidFill>
                  <a:srgbClr val="002060"/>
                </a:solidFill>
              </a:rPr>
              <a:t>C</a:t>
            </a:r>
            <a:r>
              <a:rPr dirty="0" sz="2000" spc="-10">
                <a:solidFill>
                  <a:srgbClr val="002060"/>
                </a:solidFill>
              </a:rPr>
              <a:t> </a:t>
            </a:r>
            <a:r>
              <a:rPr dirty="0" sz="2000" spc="-5">
                <a:solidFill>
                  <a:srgbClr val="002060"/>
                </a:solidFill>
              </a:rPr>
              <a:t>Lo</a:t>
            </a:r>
            <a:r>
              <a:rPr dirty="0" sz="2000">
                <a:solidFill>
                  <a:srgbClr val="002060"/>
                </a:solidFill>
              </a:rPr>
              <a:t>ng</a:t>
            </a:r>
            <a:r>
              <a:rPr dirty="0" sz="2000" spc="-3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Shu</a:t>
            </a:r>
            <a:r>
              <a:rPr dirty="0" sz="2000" spc="-25">
                <a:solidFill>
                  <a:srgbClr val="002060"/>
                </a:solidFill>
              </a:rPr>
              <a:t>t</a:t>
            </a:r>
            <a:r>
              <a:rPr dirty="0" sz="2000">
                <a:solidFill>
                  <a:srgbClr val="002060"/>
                </a:solidFill>
              </a:rPr>
              <a:t>d</a:t>
            </a:r>
            <a:r>
              <a:rPr dirty="0" sz="2000" spc="-15">
                <a:solidFill>
                  <a:srgbClr val="002060"/>
                </a:solidFill>
              </a:rPr>
              <a:t>o</a:t>
            </a:r>
            <a:r>
              <a:rPr dirty="0" sz="2000" spc="-5">
                <a:solidFill>
                  <a:srgbClr val="002060"/>
                </a:solidFill>
              </a:rPr>
              <a:t>w</a:t>
            </a:r>
            <a:r>
              <a:rPr dirty="0" sz="2000">
                <a:solidFill>
                  <a:srgbClr val="002060"/>
                </a:solidFill>
              </a:rPr>
              <a:t>n</a:t>
            </a:r>
            <a:r>
              <a:rPr dirty="0" sz="2000" spc="-20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2</a:t>
            </a:r>
            <a:r>
              <a:rPr dirty="0" sz="2000" spc="-5">
                <a:solidFill>
                  <a:srgbClr val="002060"/>
                </a:solidFill>
              </a:rPr>
              <a:t> </a:t>
            </a:r>
            <a:r>
              <a:rPr dirty="0" sz="2000">
                <a:solidFill>
                  <a:srgbClr val="002060"/>
                </a:solidFill>
              </a:rPr>
              <a:t>(2019</a:t>
            </a:r>
            <a:r>
              <a:rPr dirty="0" sz="2000" spc="-5">
                <a:solidFill>
                  <a:srgbClr val="002060"/>
                </a:solidFill>
              </a:rPr>
              <a:t>-</a:t>
            </a:r>
            <a:r>
              <a:rPr dirty="0" sz="2000">
                <a:solidFill>
                  <a:srgbClr val="002060"/>
                </a:solidFill>
              </a:rPr>
              <a:t>2</a:t>
            </a:r>
            <a:r>
              <a:rPr dirty="0" sz="2000" spc="-10">
                <a:solidFill>
                  <a:srgbClr val="002060"/>
                </a:solidFill>
              </a:rPr>
              <a:t>02</a:t>
            </a:r>
            <a:r>
              <a:rPr dirty="0" sz="2000">
                <a:solidFill>
                  <a:srgbClr val="002060"/>
                </a:solidFill>
              </a:rPr>
              <a:t>0)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232" y="1489809"/>
            <a:ext cx="7806055" cy="4903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3815">
              <a:lnSpc>
                <a:spcPct val="100000"/>
              </a:lnSpc>
            </a:pP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 upg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wi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 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gh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ty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LH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uns 3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4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(50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kHz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-P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ollisi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p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orm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ance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TPC.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2300"/>
              </a:lnSpc>
              <a:spcBef>
                <a:spcPts val="99"/>
              </a:spcBef>
            </a:pPr>
            <a:endParaRPr sz="2300"/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he upg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ade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ol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quad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-G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299085" marR="227329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Ms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mi</a:t>
            </a:r>
            <a:r>
              <a:rPr dirty="0" sz="2000" spc="-5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back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s,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ut.</a:t>
            </a:r>
            <a:endParaRPr sz="2000">
              <a:latin typeface="Calibri"/>
              <a:cs typeface="Calibri"/>
            </a:endParaRPr>
          </a:p>
          <a:p>
            <a:pPr marL="299085" marR="635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cs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cs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(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000" spc="-15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  <a:p>
            <a:pPr marL="299085" marR="134620" indent="-286385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soft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ach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 3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f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TPC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2300"/>
              </a:lnSpc>
              <a:spcBef>
                <a:spcPts val="99"/>
              </a:spcBef>
            </a:pPr>
            <a:endParaRPr sz="2300"/>
          </a:p>
          <a:p>
            <a:pPr marL="12700" marR="355600" indent="55880">
              <a:lnSpc>
                <a:spcPct val="100000"/>
              </a:lnSpc>
            </a:pP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upg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ade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wi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LIC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the fu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l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-P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gh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cs</a:t>
            </a:r>
            <a:r>
              <a:rPr dirty="0" sz="2000" spc="4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ts</a:t>
            </a:r>
            <a:r>
              <a:rPr dirty="0" sz="20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esse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 a 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ri</a:t>
            </a:r>
            <a:r>
              <a:rPr dirty="0" sz="2000" spc="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ossi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7696" rIns="0" bIns="0" rtlCol="0" vert="horz">
            <a:spAutoFit/>
          </a:bodyPr>
          <a:lstStyle/>
          <a:p>
            <a:pPr marL="1630045">
              <a:lnSpc>
                <a:spcPct val="100000"/>
              </a:lnSpc>
            </a:pPr>
            <a:r>
              <a:rPr dirty="0" spc="-25"/>
              <a:t>U</a:t>
            </a:r>
            <a:r>
              <a:rPr dirty="0" spc="-5"/>
              <a:t>s</a:t>
            </a:r>
            <a:r>
              <a:rPr dirty="0"/>
              <a:t>i</a:t>
            </a:r>
            <a:r>
              <a:rPr dirty="0" spc="-5"/>
              <a:t>n</a:t>
            </a:r>
            <a:r>
              <a:rPr dirty="0" spc="-15"/>
              <a:t>g</a:t>
            </a:r>
            <a:r>
              <a:rPr dirty="0" spc="-5"/>
              <a:t> </a:t>
            </a:r>
            <a:r>
              <a:rPr dirty="0" spc="-45"/>
              <a:t>r</a:t>
            </a:r>
            <a:r>
              <a:rPr dirty="0" spc="-10"/>
              <a:t>o</a:t>
            </a:r>
            <a:r>
              <a:rPr dirty="0"/>
              <a:t>ll</a:t>
            </a:r>
            <a:r>
              <a:rPr dirty="0" spc="5"/>
              <a:t>e</a:t>
            </a:r>
            <a:r>
              <a:rPr dirty="0" spc="-10"/>
              <a:t>r</a:t>
            </a:r>
            <a:r>
              <a:rPr dirty="0" spc="-15"/>
              <a:t> </a:t>
            </a:r>
            <a:r>
              <a:rPr dirty="0" spc="-35"/>
              <a:t>t</a:t>
            </a:r>
            <a:r>
              <a:rPr dirty="0"/>
              <a:t>o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5"/>
              <a:t>pp</a:t>
            </a:r>
            <a:r>
              <a:rPr dirty="0"/>
              <a:t>ly</a:t>
            </a:r>
            <a:r>
              <a:rPr dirty="0" spc="-10"/>
              <a:t> </a:t>
            </a:r>
            <a:r>
              <a:rPr dirty="0" spc="-10"/>
              <a:t>e</a:t>
            </a:r>
            <a:r>
              <a:rPr dirty="0" spc="-5"/>
              <a:t>p</a:t>
            </a:r>
            <a:r>
              <a:rPr dirty="0" spc="-55"/>
              <a:t>o</a:t>
            </a:r>
            <a:r>
              <a:rPr dirty="0"/>
              <a:t>x</a:t>
            </a:r>
            <a:r>
              <a:rPr dirty="0" spc="-15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708660" y="1074419"/>
            <a:ext cx="6079235" cy="4559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71727"/>
            <a:ext cx="6755891" cy="5077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0056" rIns="0" bIns="0" rtlCol="0" vert="horz">
            <a:spAutoFit/>
          </a:bodyPr>
          <a:lstStyle/>
          <a:p>
            <a:pPr marL="1071245">
              <a:lnSpc>
                <a:spcPct val="100000"/>
              </a:lnSpc>
            </a:pPr>
            <a:r>
              <a:rPr dirty="0" spc="-20"/>
              <a:t>P</a:t>
            </a:r>
            <a:r>
              <a:rPr dirty="0" spc="-45"/>
              <a:t>r</a:t>
            </a:r>
            <a:r>
              <a:rPr dirty="0" spc="-10"/>
              <a:t>e</a:t>
            </a:r>
            <a:r>
              <a:rPr dirty="0" spc="-5"/>
              <a:t>ssu</a:t>
            </a:r>
            <a:r>
              <a:rPr dirty="0" spc="-45"/>
              <a:t>r</a:t>
            </a:r>
            <a:r>
              <a:rPr dirty="0" spc="-15"/>
              <a:t>e</a:t>
            </a:r>
            <a:r>
              <a:rPr dirty="0" spc="15"/>
              <a:t> </a:t>
            </a:r>
            <a:r>
              <a:rPr dirty="0" spc="-5"/>
              <a:t>p</a:t>
            </a:r>
            <a:r>
              <a:rPr dirty="0"/>
              <a:t>l</a:t>
            </a:r>
            <a:r>
              <a:rPr dirty="0" spc="-25"/>
              <a:t>a</a:t>
            </a:r>
            <a:r>
              <a:rPr dirty="0" spc="-35"/>
              <a:t>t</a:t>
            </a:r>
            <a:r>
              <a:rPr dirty="0" spc="-15"/>
              <a:t>e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5"/>
              <a:t>n</a:t>
            </a:r>
            <a:r>
              <a:rPr dirty="0"/>
              <a:t>d</a:t>
            </a:r>
            <a:r>
              <a:rPr dirty="0" spc="-5"/>
              <a:t> </a:t>
            </a:r>
            <a:r>
              <a:rPr dirty="0"/>
              <a:t>SS</a:t>
            </a:r>
            <a:r>
              <a:rPr dirty="0" spc="-15"/>
              <a:t> </a:t>
            </a:r>
            <a:r>
              <a:rPr dirty="0" spc="-5"/>
              <a:t>b</a:t>
            </a:r>
            <a:r>
              <a:rPr dirty="0" spc="-10"/>
              <a:t>ric</a:t>
            </a:r>
            <a:r>
              <a:rPr dirty="0" spc="-40"/>
              <a:t>k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989076"/>
            <a:ext cx="2452115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08859" y="989076"/>
            <a:ext cx="510539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511551" y="989076"/>
            <a:ext cx="3404615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544311" y="989076"/>
            <a:ext cx="510527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9890" y="1061911"/>
            <a:ext cx="5480050" cy="34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izi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60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ad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4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4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u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ha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rg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d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par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le</a:t>
            </a:r>
            <a:r>
              <a:rPr dirty="0" sz="2200" spc="2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324355"/>
            <a:ext cx="2923031" cy="623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779775" y="1324355"/>
            <a:ext cx="2702051" cy="62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109971" y="1324355"/>
            <a:ext cx="957071" cy="623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28600" y="1659635"/>
            <a:ext cx="1536191" cy="623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92936" y="1659635"/>
            <a:ext cx="646175" cy="623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667255" y="1659635"/>
            <a:ext cx="4925567" cy="623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8600" y="2078735"/>
            <a:ext cx="6478522" cy="623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28600" y="2414015"/>
            <a:ext cx="4989575" cy="623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28600" y="2833115"/>
            <a:ext cx="909827" cy="6233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66571" y="2833115"/>
            <a:ext cx="736091" cy="6233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30808" y="2833115"/>
            <a:ext cx="1341119" cy="6233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100072" y="2833115"/>
            <a:ext cx="4552187" cy="623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28600" y="3168395"/>
            <a:ext cx="6483095" cy="6233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28600" y="3503675"/>
            <a:ext cx="3116579" cy="623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973323" y="3503675"/>
            <a:ext cx="510539" cy="6233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176016" y="3503675"/>
            <a:ext cx="655319" cy="6233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515867" y="3535679"/>
            <a:ext cx="353567" cy="4267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616451" y="3503675"/>
            <a:ext cx="2170175" cy="6233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28600" y="3838955"/>
            <a:ext cx="4370831" cy="6233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28600" y="4258055"/>
            <a:ext cx="5695186" cy="6233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89890" y="1397190"/>
            <a:ext cx="6069965" cy="329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795">
              <a:lnSpc>
                <a:spcPct val="100000"/>
              </a:lnSpc>
            </a:pP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pas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ou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gh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50" b="1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(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u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ua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lly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nob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le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50" b="1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003300"/>
                </a:solidFill>
                <a:latin typeface="Calibri"/>
                <a:cs typeface="Calibri"/>
              </a:rPr>
              <a:t>w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70" b="1">
                <a:solidFill>
                  <a:srgbClr val="003300"/>
                </a:solidFill>
                <a:latin typeface="Calibri"/>
                <a:cs typeface="Calibri"/>
              </a:rPr>
              <a:t>“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add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v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es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”)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k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no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k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4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ff</a:t>
            </a:r>
            <a:r>
              <a:rPr dirty="0" sz="2200" spc="2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50" b="1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at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ms.</a:t>
            </a:r>
            <a:endParaRPr sz="2200">
              <a:latin typeface="Calibri"/>
              <a:cs typeface="Calibri"/>
            </a:endParaRPr>
          </a:p>
          <a:p>
            <a:pPr marL="12700" marR="10795">
              <a:lnSpc>
                <a:spcPct val="100000"/>
              </a:lnSpc>
              <a:spcBef>
                <a:spcPts val="660"/>
              </a:spcBef>
            </a:pPr>
            <a:r>
              <a:rPr dirty="0" sz="2200" spc="-25" b="1">
                <a:solidFill>
                  <a:srgbClr val="003300"/>
                </a:solidFill>
                <a:latin typeface="Calibri"/>
                <a:cs typeface="Calibri"/>
              </a:rPr>
              <a:t>U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nde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3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30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fl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uen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f</a:t>
            </a:r>
            <a:r>
              <a:rPr dirty="0" sz="2200" spc="2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ic</a:t>
            </a:r>
            <a:r>
              <a:rPr dirty="0" sz="2200" spc="3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fi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ld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dr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ift</a:t>
            </a:r>
            <a:r>
              <a:rPr dirty="0" sz="2200" spc="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od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4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2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b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d</a:t>
            </a:r>
            <a:r>
              <a:rPr dirty="0" sz="2200" spc="-3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ed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660"/>
              </a:spcBef>
              <a:tabLst>
                <a:tab pos="1757045" algn="l"/>
              </a:tabLst>
            </a:pP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B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u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,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5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v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60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g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2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ly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45" b="1">
                <a:solidFill>
                  <a:srgbClr val="003300"/>
                </a:solidFill>
                <a:latin typeface="Calibri"/>
                <a:cs typeface="Calibri"/>
              </a:rPr>
              <a:t>f</a:t>
            </a:r>
            <a:r>
              <a:rPr dirty="0" sz="2200" spc="-3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w</a:t>
            </a:r>
            <a:r>
              <a:rPr dirty="0" sz="2200" spc="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z</a:t>
            </a:r>
            <a:r>
              <a:rPr dirty="0" sz="2200" spc="-4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2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on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s/mm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2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p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odu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ed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.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	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Wi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m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odern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,</a:t>
            </a:r>
            <a:r>
              <a:rPr dirty="0" sz="2200" spc="2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w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no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is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,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</a:t>
            </a:r>
            <a:r>
              <a:rPr dirty="0" sz="2200" spc="-5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xpen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si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v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p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ea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m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p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lifi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3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y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u</a:t>
            </a:r>
            <a:r>
              <a:rPr dirty="0" sz="220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nee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d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~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10</a:t>
            </a:r>
            <a:r>
              <a:rPr dirty="0" baseline="24904" sz="2175" b="1">
                <a:solidFill>
                  <a:srgbClr val="003300"/>
                </a:solidFill>
                <a:latin typeface="Calibri"/>
                <a:cs typeface="Calibri"/>
              </a:rPr>
              <a:t>4 </a:t>
            </a:r>
            <a:r>
              <a:rPr dirty="0" baseline="24904" sz="2175" spc="-247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r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on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</a:t>
            </a:r>
            <a:r>
              <a:rPr dirty="0" sz="2200" spc="4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be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m</a:t>
            </a:r>
            <a:r>
              <a:rPr dirty="0" sz="2200" spc="-45" b="1">
                <a:solidFill>
                  <a:srgbClr val="003300"/>
                </a:solidFill>
                <a:latin typeface="Calibri"/>
                <a:cs typeface="Calibri"/>
              </a:rPr>
              <a:t>f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or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ab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ly</a:t>
            </a:r>
            <a:r>
              <a:rPr dirty="0" sz="2200" spc="4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ab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ov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4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no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ise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3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35" b="1">
                <a:solidFill>
                  <a:srgbClr val="003300"/>
                </a:solidFill>
                <a:latin typeface="Calibri"/>
                <a:cs typeface="Calibri"/>
              </a:rPr>
              <a:t>v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A</a:t>
            </a:r>
            <a:r>
              <a:rPr dirty="0" sz="2200" spc="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m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c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han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ism</a:t>
            </a:r>
            <a:r>
              <a:rPr dirty="0" sz="2200" spc="2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4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o</a:t>
            </a:r>
            <a:r>
              <a:rPr dirty="0" sz="2200" spc="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m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u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p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ly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t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h</a:t>
            </a:r>
            <a:r>
              <a:rPr dirty="0" sz="2200" spc="-15" b="1">
                <a:solidFill>
                  <a:srgbClr val="003300"/>
                </a:solidFill>
                <a:latin typeface="Calibri"/>
                <a:cs typeface="Calibri"/>
              </a:rPr>
              <a:t>e</a:t>
            </a:r>
            <a:r>
              <a:rPr dirty="0" sz="2200" spc="1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sig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na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l</a:t>
            </a:r>
            <a:r>
              <a:rPr dirty="0" sz="2200" spc="-5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is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003300"/>
                </a:solidFill>
                <a:latin typeface="Calibri"/>
                <a:cs typeface="Calibri"/>
              </a:rPr>
              <a:t>needed</a:t>
            </a:r>
            <a:r>
              <a:rPr dirty="0" sz="2200" spc="-10" b="1">
                <a:solidFill>
                  <a:srgbClr val="003300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3628" y="318528"/>
            <a:ext cx="7459978" cy="7894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172" rIns="0" bIns="0" rtlCol="0" vert="horz">
            <a:spAutoFit/>
          </a:bodyPr>
          <a:lstStyle/>
          <a:p>
            <a:pPr marL="573405">
              <a:lnSpc>
                <a:spcPct val="100000"/>
              </a:lnSpc>
            </a:pP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B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dirty="0" sz="2800" spc="-15" b="1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dirty="0" sz="2800" spc="-15" b="1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dirty="0" sz="2800" spc="-15" b="1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dirty="0" sz="2800" spc="2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ide</a:t>
            </a:r>
            <a:r>
              <a:rPr dirty="0" sz="2800" spc="-15" b="1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dirty="0" sz="2800" spc="15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dirty="0" sz="2800" spc="-10" b="1">
                <a:solidFill>
                  <a:srgbClr val="C0504D"/>
                </a:solidFill>
                <a:latin typeface="Calibri"/>
                <a:cs typeface="Calibri"/>
              </a:rPr>
              <a:t>f</a:t>
            </a:r>
            <a:r>
              <a:rPr dirty="0" sz="2800" spc="5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70" b="1">
                <a:solidFill>
                  <a:srgbClr val="C0504D"/>
                </a:solidFill>
                <a:latin typeface="Calibri"/>
                <a:cs typeface="Calibri"/>
              </a:rPr>
              <a:t>g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dirty="0" sz="2800" spc="-15" b="1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dirty="0" sz="2800" spc="15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d</a:t>
            </a:r>
            <a:r>
              <a:rPr dirty="0" sz="2800" spc="-45" b="1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dirty="0" sz="2800" spc="-45" b="1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dirty="0" sz="2800" spc="-10" b="1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dirty="0" sz="2800" spc="-35" b="1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dirty="0" sz="2800" spc="-10" b="1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dirty="0" sz="2800" spc="25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55" b="1">
                <a:solidFill>
                  <a:srgbClr val="C0504D"/>
                </a:solidFill>
                <a:latin typeface="Calibri"/>
                <a:cs typeface="Calibri"/>
              </a:rPr>
              <a:t>f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dirty="0" sz="2800" spc="-10" b="1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dirty="0" sz="2800" spc="15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ioni</a:t>
            </a:r>
            <a:r>
              <a:rPr dirty="0" sz="2800" spc="-15" b="1">
                <a:solidFill>
                  <a:srgbClr val="C0504D"/>
                </a:solidFill>
                <a:latin typeface="Calibri"/>
                <a:cs typeface="Calibri"/>
              </a:rPr>
              <a:t>z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in</a:t>
            </a:r>
            <a:r>
              <a:rPr dirty="0" sz="2800" spc="-15" b="1">
                <a:solidFill>
                  <a:srgbClr val="C0504D"/>
                </a:solidFill>
                <a:latin typeface="Calibri"/>
                <a:cs typeface="Calibri"/>
              </a:rPr>
              <a:t>g</a:t>
            </a:r>
            <a:r>
              <a:rPr dirty="0" sz="2800" spc="10" b="1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dirty="0" sz="2800" spc="-70" b="1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adi</a:t>
            </a:r>
            <a:r>
              <a:rPr dirty="0" sz="2800" spc="-40" b="1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dirty="0" sz="2800" spc="-10" b="1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dirty="0" sz="2800" spc="-20" b="1">
                <a:solidFill>
                  <a:srgbClr val="C0504D"/>
                </a:solidFill>
                <a:latin typeface="Calibri"/>
                <a:cs typeface="Calibri"/>
              </a:rPr>
              <a:t>ion: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83907" y="1671828"/>
            <a:ext cx="2008630" cy="220979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110983" y="995172"/>
            <a:ext cx="1571243" cy="44805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905243" y="3861815"/>
            <a:ext cx="1979930" cy="291465"/>
          </a:xfrm>
          <a:custGeom>
            <a:avLst/>
            <a:gdLst/>
            <a:ahLst/>
            <a:cxnLst/>
            <a:rect l="l" t="t" r="r" b="b"/>
            <a:pathLst>
              <a:path w="1979929" h="291464">
                <a:moveTo>
                  <a:pt x="0" y="0"/>
                </a:moveTo>
                <a:lnTo>
                  <a:pt x="1979676" y="0"/>
                </a:lnTo>
                <a:lnTo>
                  <a:pt x="1979676" y="291083"/>
                </a:lnTo>
                <a:lnTo>
                  <a:pt x="0" y="2910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896100" y="4174235"/>
            <a:ext cx="2001520" cy="421005"/>
          </a:xfrm>
          <a:custGeom>
            <a:avLst/>
            <a:gdLst/>
            <a:ahLst/>
            <a:cxnLst/>
            <a:rect l="l" t="t" r="r" b="b"/>
            <a:pathLst>
              <a:path w="2001520" h="421004">
                <a:moveTo>
                  <a:pt x="0" y="0"/>
                </a:moveTo>
                <a:lnTo>
                  <a:pt x="2001011" y="0"/>
                </a:lnTo>
                <a:lnTo>
                  <a:pt x="2001011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104888" y="4132287"/>
            <a:ext cx="1237412" cy="4724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419530" y="3859529"/>
            <a:ext cx="93916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60107" y="4625340"/>
            <a:ext cx="1892935" cy="58419"/>
          </a:xfrm>
          <a:custGeom>
            <a:avLst/>
            <a:gdLst/>
            <a:ahLst/>
            <a:cxnLst/>
            <a:rect l="l" t="t" r="r" b="b"/>
            <a:pathLst>
              <a:path w="1892934" h="58420">
                <a:moveTo>
                  <a:pt x="0" y="0"/>
                </a:moveTo>
                <a:lnTo>
                  <a:pt x="1892807" y="0"/>
                </a:lnTo>
                <a:lnTo>
                  <a:pt x="1892807" y="57912"/>
                </a:lnTo>
                <a:lnTo>
                  <a:pt x="0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906768" y="1638300"/>
            <a:ext cx="1894839" cy="58419"/>
          </a:xfrm>
          <a:custGeom>
            <a:avLst/>
            <a:gdLst/>
            <a:ahLst/>
            <a:cxnLst/>
            <a:rect l="l" t="t" r="r" b="b"/>
            <a:pathLst>
              <a:path w="1894840" h="58419">
                <a:moveTo>
                  <a:pt x="0" y="0"/>
                </a:moveTo>
                <a:lnTo>
                  <a:pt x="1894331" y="0"/>
                </a:lnTo>
                <a:lnTo>
                  <a:pt x="1894331" y="57912"/>
                </a:lnTo>
                <a:lnTo>
                  <a:pt x="0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423404" y="4663440"/>
            <a:ext cx="856487" cy="6294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717280" y="2394204"/>
            <a:ext cx="0" cy="1308100"/>
          </a:xfrm>
          <a:custGeom>
            <a:avLst/>
            <a:gdLst/>
            <a:ahLst/>
            <a:cxnLst/>
            <a:rect l="l" t="t" r="r" b="b"/>
            <a:pathLst>
              <a:path w="0" h="1308100">
                <a:moveTo>
                  <a:pt x="0" y="1307592"/>
                </a:moveTo>
                <a:lnTo>
                  <a:pt x="0" y="0"/>
                </a:lnTo>
              </a:path>
            </a:pathLst>
          </a:custGeom>
          <a:ln w="57912">
            <a:solidFill>
              <a:srgbClr val="CC33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630421" y="2249420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55" y="0"/>
                </a:moveTo>
                <a:lnTo>
                  <a:pt x="0" y="173748"/>
                </a:lnTo>
                <a:lnTo>
                  <a:pt x="173735" y="173736"/>
                </a:lnTo>
                <a:lnTo>
                  <a:pt x="86855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8807767" y="2749426"/>
            <a:ext cx="298450" cy="6121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CC3300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C3300"/>
                </a:solidFill>
                <a:latin typeface="Calibri"/>
                <a:cs typeface="Calibri"/>
              </a:rPr>
              <a:t>f</a:t>
            </a:r>
            <a:r>
              <a:rPr dirty="0" sz="1800" b="1">
                <a:solidFill>
                  <a:srgbClr val="CC3300"/>
                </a:solidFill>
                <a:latin typeface="Calibri"/>
                <a:cs typeface="Calibri"/>
              </a:rPr>
              <a:t>i</a:t>
            </a:r>
            <a:r>
              <a:rPr dirty="0" sz="1800" spc="5" b="1">
                <a:solidFill>
                  <a:srgbClr val="CC3300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CC3300"/>
                </a:solidFill>
                <a:latin typeface="Calibri"/>
                <a:cs typeface="Calibri"/>
              </a:rPr>
              <a:t>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44677" y="5304154"/>
            <a:ext cx="950594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>
                <a:solidFill>
                  <a:srgbClr val="CC330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CC3300"/>
                </a:solidFill>
                <a:latin typeface="Calibri"/>
                <a:cs typeface="Calibri"/>
              </a:rPr>
              <a:t>oll</a:t>
            </a:r>
            <a:r>
              <a:rPr dirty="0" sz="1800" spc="-10">
                <a:solidFill>
                  <a:srgbClr val="CC330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CC330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CC330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CC3300"/>
                </a:solidFill>
                <a:latin typeface="Calibri"/>
                <a:cs typeface="Calibri"/>
              </a:rPr>
              <a:t>io</a:t>
            </a:r>
            <a:r>
              <a:rPr dirty="0" sz="1800">
                <a:solidFill>
                  <a:srgbClr val="CC3300"/>
                </a:solidFill>
                <a:latin typeface="Calibri"/>
                <a:cs typeface="Calibri"/>
              </a:rPr>
              <a:t>n</a:t>
            </a:r>
            <a:r>
              <a:rPr dirty="0" sz="1800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C330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CC330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CC330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CC330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CC330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CC330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CC330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CC330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CC33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76516" y="4748225"/>
            <a:ext cx="24130" cy="625475"/>
          </a:xfrm>
          <a:custGeom>
            <a:avLst/>
            <a:gdLst/>
            <a:ahLst/>
            <a:cxnLst/>
            <a:rect l="l" t="t" r="r" b="b"/>
            <a:pathLst>
              <a:path w="24129" h="625475">
                <a:moveTo>
                  <a:pt x="0" y="625398"/>
                </a:moveTo>
                <a:lnTo>
                  <a:pt x="235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161488" y="4684781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4">
                <a:moveTo>
                  <a:pt x="40932" y="0"/>
                </a:moveTo>
                <a:lnTo>
                  <a:pt x="0" y="74714"/>
                </a:lnTo>
                <a:lnTo>
                  <a:pt x="76149" y="77571"/>
                </a:lnTo>
                <a:lnTo>
                  <a:pt x="40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649223"/>
            <a:ext cx="7354823" cy="5559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8247" y="882356"/>
            <a:ext cx="1720214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C </a:t>
            </a:r>
            <a:r>
              <a:rPr dirty="0" sz="1800" spc="-5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ag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5688" y="6572539"/>
            <a:ext cx="1809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495" y="829055"/>
            <a:ext cx="8528303" cy="5661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083" y="134550"/>
            <a:ext cx="789813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 b="1" i="1">
                <a:solidFill>
                  <a:srgbClr val="002060"/>
                </a:solidFill>
                <a:latin typeface="Calibri"/>
                <a:cs typeface="Calibri"/>
              </a:rPr>
              <a:t>Wh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 b="1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CE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400" spc="-6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25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dirty="0" sz="2400" spc="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3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45" b="1" i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ic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5" b="1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ortun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743" y="6077976"/>
            <a:ext cx="166751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s Pre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-15" b="1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800" spc="-35" b="1" i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5" b="1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10" b="1" i="1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97752" y="4381500"/>
            <a:ext cx="2746375" cy="830580"/>
          </a:xfrm>
          <a:custGeom>
            <a:avLst/>
            <a:gdLst/>
            <a:ahLst/>
            <a:cxnLst/>
            <a:rect l="l" t="t" r="r" b="b"/>
            <a:pathLst>
              <a:path w="2746375" h="830579">
                <a:moveTo>
                  <a:pt x="0" y="830580"/>
                </a:moveTo>
                <a:lnTo>
                  <a:pt x="2746248" y="830580"/>
                </a:lnTo>
                <a:lnTo>
                  <a:pt x="2746248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2902" y="600720"/>
            <a:ext cx="7527925" cy="93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77640">
              <a:lnSpc>
                <a:spcPct val="100000"/>
              </a:lnSpc>
            </a:pPr>
            <a:r>
              <a:rPr dirty="0" sz="1800" spc="-10" b="1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800" spc="-35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dirty="0" sz="1800" spc="-10" b="1" i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Pre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-15" b="1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800" spc="-35" b="1" i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15" b="1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800" spc="-10" b="1" i="1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1800" spc="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5" b="1" i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800" spc="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 b="1" i="1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dirty="0" sz="1800" spc="-10" b="1" i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800" spc="-15" b="1" i="1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ngo</a:t>
            </a:r>
            <a:endParaRPr sz="1800">
              <a:latin typeface="Calibri"/>
              <a:cs typeface="Calibri"/>
            </a:endParaRPr>
          </a:p>
          <a:p>
            <a:pPr marL="12700" marR="5153660">
              <a:lnSpc>
                <a:spcPct val="98800"/>
              </a:lnSpc>
              <a:spcBef>
                <a:spcPts val="850"/>
              </a:spcBef>
            </a:pP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ew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ast</a:t>
            </a:r>
            <a:r>
              <a:rPr dirty="0" sz="1200" spc="-1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erac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dirty="0" sz="1200" spc="-25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gg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00" spc="-1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fo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-3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Upg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5">
                <a:latin typeface="Calibri"/>
                <a:cs typeface="Calibri"/>
              </a:rPr>
              <a:t>W</a:t>
            </a:r>
            <a:r>
              <a:rPr dirty="0" sz="1200">
                <a:latin typeface="Calibri"/>
                <a:cs typeface="Calibri"/>
              </a:rPr>
              <a:t>la</a:t>
            </a:r>
            <a:r>
              <a:rPr dirty="0" sz="1200" spc="5">
                <a:latin typeface="Calibri"/>
                <a:cs typeface="Calibri"/>
              </a:rPr>
              <a:t>d</a:t>
            </a:r>
            <a:r>
              <a:rPr dirty="0" sz="1200" spc="-30">
                <a:latin typeface="Calibri"/>
                <a:cs typeface="Calibri"/>
              </a:rPr>
              <a:t>y</a:t>
            </a: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>
                <a:latin typeface="Calibri"/>
                <a:cs typeface="Calibri"/>
              </a:rPr>
              <a:t>l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 spc="-10">
                <a:latin typeface="Calibri"/>
                <a:cs typeface="Calibri"/>
              </a:rPr>
              <a:t>w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H</a:t>
            </a:r>
            <a:r>
              <a:rPr dirty="0" sz="1200" spc="-10">
                <a:latin typeface="Calibri"/>
                <a:cs typeface="Calibri"/>
              </a:rPr>
              <a:t>e</a:t>
            </a:r>
            <a:r>
              <a:rPr dirty="0" sz="1200" spc="5">
                <a:latin typeface="Calibri"/>
                <a:cs typeface="Calibri"/>
              </a:rPr>
              <a:t>n</a:t>
            </a:r>
            <a:r>
              <a:rPr dirty="0" sz="1200" spc="-5">
                <a:latin typeface="Calibri"/>
                <a:cs typeface="Calibri"/>
              </a:rPr>
              <a:t>r</a:t>
            </a:r>
            <a:r>
              <a:rPr dirty="0" sz="1200" spc="-15">
                <a:latin typeface="Calibri"/>
                <a:cs typeface="Calibri"/>
              </a:rPr>
              <a:t>y</a:t>
            </a:r>
            <a:r>
              <a:rPr dirty="0" sz="1200" spc="-10">
                <a:latin typeface="Calibri"/>
                <a:cs typeface="Calibri"/>
              </a:rPr>
              <a:t>k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70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r</a:t>
            </a:r>
            <a:r>
              <a:rPr dirty="0" sz="1200" spc="-25">
                <a:latin typeface="Calibri"/>
                <a:cs typeface="Calibri"/>
              </a:rPr>
              <a:t>z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s</a:t>
            </a:r>
            <a:r>
              <a:rPr dirty="0" sz="1200" spc="-40">
                <a:latin typeface="Calibri"/>
                <a:cs typeface="Calibri"/>
              </a:rPr>
              <a:t>k</a:t>
            </a:r>
            <a:r>
              <a:rPr dirty="0" sz="1200">
                <a:latin typeface="Calibri"/>
                <a:cs typeface="Calibri"/>
              </a:rPr>
              <a:t>a</a:t>
            </a:r>
            <a:r>
              <a:rPr dirty="0" sz="1200" spc="-5">
                <a:latin typeface="Calibri"/>
                <a:cs typeface="Calibri"/>
              </a:rPr>
              <a:t>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P</a:t>
            </a:r>
            <a:r>
              <a:rPr dirty="0" sz="1200" spc="-10">
                <a:latin typeface="Calibri"/>
                <a:cs typeface="Calibri"/>
              </a:rPr>
              <a:t>o</a:t>
            </a:r>
            <a:r>
              <a:rPr dirty="0" sz="1200" spc="-15">
                <a:latin typeface="Calibri"/>
                <a:cs typeface="Calibri"/>
              </a:rPr>
              <a:t>s</a:t>
            </a:r>
            <a:r>
              <a:rPr dirty="0" sz="1200" spc="-15">
                <a:latin typeface="Calibri"/>
                <a:cs typeface="Calibri"/>
              </a:rPr>
              <a:t>t</a:t>
            </a:r>
            <a:r>
              <a:rPr dirty="0" sz="1200" spc="-5"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41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6277" y="4422537"/>
            <a:ext cx="245808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200" spc="-3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fo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00" spc="-3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ysics</a:t>
            </a:r>
            <a:r>
              <a:rPr dirty="0" sz="12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wi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Muo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00" spc="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dirty="0" sz="1200" spc="-3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Upg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6277" y="4788297"/>
            <a:ext cx="2597150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0"/>
              </a:lnSpc>
            </a:pP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d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00" spc="5" b="1" i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w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Muo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00" spc="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FF0000"/>
                </a:solidFill>
                <a:latin typeface="Arial"/>
                <a:cs typeface="Arial"/>
              </a:rPr>
              <a:t>Fo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rward </a:t>
            </a:r>
            <a:r>
              <a:rPr dirty="0" sz="1200" spc="-30" b="1" i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 i="1">
                <a:solidFill>
                  <a:srgbClr val="FF0000"/>
                </a:solidFill>
                <a:latin typeface="Arial"/>
                <a:cs typeface="Arial"/>
              </a:rPr>
              <a:t>racker</a:t>
            </a:r>
            <a:endParaRPr sz="1200">
              <a:latin typeface="Arial"/>
              <a:cs typeface="Arial"/>
            </a:endParaRPr>
          </a:p>
          <a:p>
            <a:pPr marL="47625">
              <a:lnSpc>
                <a:spcPts val="1420"/>
              </a:lnSpc>
            </a:pPr>
            <a:r>
              <a:rPr dirty="0" sz="1200" spc="-10" b="1">
                <a:latin typeface="Calibri"/>
                <a:cs typeface="Calibri"/>
              </a:rPr>
              <a:t>A</a:t>
            </a:r>
            <a:r>
              <a:rPr dirty="0" sz="1200" spc="-20" b="1">
                <a:latin typeface="Calibri"/>
                <a:cs typeface="Calibri"/>
              </a:rPr>
              <a:t>nt</a:t>
            </a:r>
            <a:r>
              <a:rPr dirty="0" sz="1200" spc="-10" b="1">
                <a:latin typeface="Calibri"/>
                <a:cs typeface="Calibri"/>
              </a:rPr>
              <a:t>on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10" b="1">
                <a:latin typeface="Calibri"/>
                <a:cs typeface="Calibri"/>
              </a:rPr>
              <a:t>o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U</a:t>
            </a:r>
            <a:r>
              <a:rPr dirty="0" sz="1200" spc="-20" b="1">
                <a:latin typeface="Calibri"/>
                <a:cs typeface="Calibri"/>
              </a:rPr>
              <a:t>r</a:t>
            </a:r>
            <a:r>
              <a:rPr dirty="0" sz="1200" spc="-5" b="1">
                <a:latin typeface="Calibri"/>
                <a:cs typeface="Calibri"/>
              </a:rPr>
              <a:t>a</a:t>
            </a:r>
            <a:r>
              <a:rPr dirty="0" sz="1200" spc="-5" b="1">
                <a:latin typeface="Calibri"/>
                <a:cs typeface="Calibri"/>
              </a:rPr>
              <a:t>s,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30" b="1">
                <a:latin typeface="Calibri"/>
                <a:cs typeface="Calibri"/>
              </a:rPr>
              <a:t>P</a:t>
            </a:r>
            <a:r>
              <a:rPr dirty="0" sz="1200" spc="-10" b="1">
                <a:latin typeface="Calibri"/>
                <a:cs typeface="Calibri"/>
              </a:rPr>
              <a:t>o</a:t>
            </a:r>
            <a:r>
              <a:rPr dirty="0" sz="1200" spc="-20" b="1">
                <a:latin typeface="Calibri"/>
                <a:cs typeface="Calibri"/>
              </a:rPr>
              <a:t>s</a:t>
            </a:r>
            <a:r>
              <a:rPr dirty="0" sz="1200" spc="-15" b="1">
                <a:latin typeface="Calibri"/>
                <a:cs typeface="Calibri"/>
              </a:rPr>
              <a:t>t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9318" y="3905660"/>
            <a:ext cx="2608580" cy="562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98800"/>
              </a:lnSpc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Cont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2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200" spc="-3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em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ew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Muo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2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Fo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00" spc="25" b="1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ard</a:t>
            </a: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rack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2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dirty="0" sz="12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latin typeface="Calibri"/>
                <a:cs typeface="Calibri"/>
              </a:rPr>
              <a:t>K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20" b="1">
                <a:latin typeface="Calibri"/>
                <a:cs typeface="Calibri"/>
              </a:rPr>
              <a:t>nt</a:t>
            </a:r>
            <a:r>
              <a:rPr dirty="0" sz="1200" spc="-10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S</a:t>
            </a:r>
            <a:r>
              <a:rPr dirty="0" sz="1200" spc="-10" b="1">
                <a:latin typeface="Calibri"/>
                <a:cs typeface="Calibri"/>
              </a:rPr>
              <a:t>h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40" b="1">
                <a:latin typeface="Calibri"/>
                <a:cs typeface="Calibri"/>
              </a:rPr>
              <a:t>g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spc="-10" b="1">
                <a:latin typeface="Calibri"/>
                <a:cs typeface="Calibri"/>
              </a:rPr>
              <a:t>k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5" b="1">
                <a:latin typeface="Calibri"/>
                <a:cs typeface="Calibri"/>
              </a:rPr>
              <a:t>,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-30" b="1">
                <a:latin typeface="Calibri"/>
                <a:cs typeface="Calibri"/>
              </a:rPr>
              <a:t>P</a:t>
            </a:r>
            <a:r>
              <a:rPr dirty="0" sz="1200" spc="-10" b="1">
                <a:latin typeface="Calibri"/>
                <a:cs typeface="Calibri"/>
              </a:rPr>
              <a:t>o</a:t>
            </a:r>
            <a:r>
              <a:rPr dirty="0" sz="1200" spc="-20" b="1">
                <a:latin typeface="Calibri"/>
                <a:cs typeface="Calibri"/>
              </a:rPr>
              <a:t>s</a:t>
            </a:r>
            <a:r>
              <a:rPr dirty="0" sz="1200" spc="-15" b="1">
                <a:latin typeface="Calibri"/>
                <a:cs typeface="Calibri"/>
              </a:rPr>
              <a:t>t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39" y="3136314"/>
            <a:ext cx="4332605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z="1800" spc="-3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y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,</a:t>
            </a:r>
            <a:r>
              <a:rPr dirty="0" sz="1800" spc="-5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ww</a:t>
            </a:r>
            <a:r>
              <a:rPr dirty="0" sz="1800" spc="-1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.s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z="1800" spc="-3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d.edu/pu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z="1800" spc="-2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z="1800" spc="-5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s/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ep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rt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04</a:t>
            </a:r>
            <a:r>
              <a:rPr dirty="0" sz="1800" spc="-4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z="1800" spc="-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z="1800" spc="-15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z="1800" spc="-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190.</a:t>
            </a:r>
            <a:r>
              <a:rPr dirty="0" sz="180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pd</a:t>
            </a:r>
            <a:r>
              <a:rPr dirty="0" sz="1800" spc="-110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z="1800" spc="-5">
                <a:latin typeface="Calibri"/>
                <a:cs typeface="Calibri"/>
                <a:hlinkClick r:id="rId2"/>
              </a:rPr>
              <a:t>,</a:t>
            </a:r>
            <a:r>
              <a:rPr dirty="0" sz="1800" spc="-5">
                <a:latin typeface="Calibri"/>
                <a:cs typeface="Calibri"/>
                <a:hlinkClick r:id="rId2"/>
              </a:rPr>
              <a:t> </a:t>
            </a:r>
            <a:r>
              <a:rPr dirty="0" sz="1800">
                <a:latin typeface="Calibri"/>
                <a:cs typeface="Calibri"/>
                <a:hlinkClick r:id="rId2"/>
              </a:rPr>
              <a:t>p</a:t>
            </a:r>
            <a:r>
              <a:rPr dirty="0" sz="1800" spc="15">
                <a:latin typeface="Calibri"/>
                <a:cs typeface="Calibri"/>
                <a:hlinkClick r:id="rId2"/>
              </a:rPr>
              <a:t> </a:t>
            </a:r>
            <a:r>
              <a:rPr dirty="0" sz="1800" spc="-10">
                <a:latin typeface="Calibri"/>
                <a:cs typeface="Calibri"/>
                <a:hlinkClick r:id="rId2"/>
              </a:rPr>
              <a:t>126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41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3439667"/>
            <a:ext cx="2570975" cy="2816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9268" y="120395"/>
            <a:ext cx="2823971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691383" y="120395"/>
            <a:ext cx="999731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19271" y="120395"/>
            <a:ext cx="1726691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9268" y="455676"/>
            <a:ext cx="1325879" cy="623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93291" y="455676"/>
            <a:ext cx="3596639" cy="62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39268" y="790955"/>
            <a:ext cx="3860291" cy="623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27703" y="790955"/>
            <a:ext cx="457199" cy="623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13047" y="790955"/>
            <a:ext cx="1225295" cy="623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39268" y="1126235"/>
            <a:ext cx="4593335" cy="623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460747" y="1126235"/>
            <a:ext cx="457199" cy="623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39268" y="1461515"/>
            <a:ext cx="4483607" cy="623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39268" y="1796795"/>
            <a:ext cx="1711451" cy="6233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1002" y="193547"/>
            <a:ext cx="4393565" cy="202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n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15" b="1">
                <a:latin typeface="Calibri"/>
                <a:cs typeface="Calibri"/>
              </a:rPr>
              <a:t>e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55" b="1">
                <a:latin typeface="Calibri"/>
                <a:cs typeface="Calibri"/>
              </a:rPr>
              <a:t>n</a:t>
            </a:r>
            <a:r>
              <a:rPr dirty="0" sz="2200" spc="-35" b="1">
                <a:latin typeface="Calibri"/>
                <a:cs typeface="Calibri"/>
              </a:rPr>
              <a:t>v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45" b="1">
                <a:latin typeface="Calibri"/>
                <a:cs typeface="Calibri"/>
              </a:rPr>
              <a:t>n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5" b="1">
                <a:latin typeface="Calibri"/>
                <a:cs typeface="Calibri"/>
              </a:rPr>
              <a:t>n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in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1968</a:t>
            </a:r>
            <a:r>
              <a:rPr dirty="0" sz="2200" spc="-15" b="1">
                <a:latin typeface="Calibri"/>
                <a:cs typeface="Calibri"/>
              </a:rPr>
              <a:t> </a:t>
            </a:r>
            <a:r>
              <a:rPr dirty="0" sz="2200" spc="-30" b="1">
                <a:latin typeface="Calibri"/>
                <a:cs typeface="Calibri"/>
              </a:rPr>
              <a:t>b</a:t>
            </a:r>
            <a:r>
              <a:rPr dirty="0" sz="2200" spc="-15" b="1">
                <a:latin typeface="Calibri"/>
                <a:cs typeface="Calibri"/>
              </a:rPr>
              <a:t>y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G</a:t>
            </a:r>
            <a:r>
              <a:rPr dirty="0" sz="2200" spc="-20" b="1">
                <a:latin typeface="Calibri"/>
                <a:cs typeface="Calibri"/>
              </a:rPr>
              <a:t>eo</a:t>
            </a:r>
            <a:r>
              <a:rPr dirty="0" sz="2200" spc="-35" b="1">
                <a:latin typeface="Calibri"/>
                <a:cs typeface="Calibri"/>
              </a:rPr>
              <a:t>rg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-10" b="1">
                <a:latin typeface="Calibri"/>
                <a:cs typeface="Calibri"/>
              </a:rPr>
              <a:t> C</a:t>
            </a:r>
            <a:r>
              <a:rPr dirty="0" sz="2200" spc="-20" b="1">
                <a:latin typeface="Calibri"/>
                <a:cs typeface="Calibri"/>
              </a:rPr>
              <a:t>harpa</a:t>
            </a:r>
            <a:r>
              <a:rPr dirty="0" sz="2200" spc="-15" b="1">
                <a:latin typeface="Calibri"/>
                <a:cs typeface="Calibri"/>
              </a:rPr>
              <a:t>k</a:t>
            </a:r>
            <a:r>
              <a:rPr dirty="0" sz="2200" spc="-20" b="1">
                <a:latin typeface="Calibri"/>
                <a:cs typeface="Calibri"/>
              </a:rPr>
              <a:t>*</a:t>
            </a:r>
            <a:r>
              <a:rPr dirty="0" sz="2200" spc="-10" b="1">
                <a:latin typeface="Calibri"/>
                <a:cs typeface="Calibri"/>
              </a:rPr>
              <a:t>,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h</a:t>
            </a:r>
            <a:r>
              <a:rPr dirty="0" sz="2200" spc="-15" b="1">
                <a:latin typeface="Calibri"/>
                <a:cs typeface="Calibri"/>
              </a:rPr>
              <a:t>e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ba</a:t>
            </a:r>
            <a:r>
              <a:rPr dirty="0" sz="2200" spc="-10" b="1">
                <a:latin typeface="Calibri"/>
                <a:cs typeface="Calibri"/>
              </a:rPr>
              <a:t>sic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“</a:t>
            </a:r>
            <a:r>
              <a:rPr dirty="0" sz="2200" spc="-50" b="1">
                <a:latin typeface="Calibri"/>
                <a:cs typeface="Calibri"/>
              </a:rPr>
              <a:t>w</a:t>
            </a:r>
            <a:r>
              <a:rPr dirty="0" sz="2200" spc="-15" b="1">
                <a:latin typeface="Calibri"/>
                <a:cs typeface="Calibri"/>
              </a:rPr>
              <a:t>or</a:t>
            </a:r>
            <a:r>
              <a:rPr dirty="0" sz="2200" spc="-15" b="1">
                <a:latin typeface="Calibri"/>
                <a:cs typeface="Calibri"/>
              </a:rPr>
              <a:t>k</a:t>
            </a:r>
            <a:r>
              <a:rPr dirty="0" sz="2200" spc="-20" b="1">
                <a:latin typeface="Calibri"/>
                <a:cs typeface="Calibri"/>
              </a:rPr>
              <a:t>ho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0" b="1">
                <a:latin typeface="Calibri"/>
                <a:cs typeface="Calibri"/>
              </a:rPr>
              <a:t>”</a:t>
            </a:r>
            <a:r>
              <a:rPr dirty="0" sz="2200" spc="5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f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50" b="1">
                <a:latin typeface="Calibri"/>
                <a:cs typeface="Calibri"/>
              </a:rPr>
              <a:t>g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d</a:t>
            </a:r>
            <a:r>
              <a:rPr dirty="0" sz="2200" spc="-30" b="1">
                <a:latin typeface="Calibri"/>
                <a:cs typeface="Calibri"/>
              </a:rPr>
              <a:t>e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4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40" b="1">
                <a:latin typeface="Calibri"/>
                <a:cs typeface="Calibri"/>
              </a:rPr>
              <a:t> </a:t>
            </a:r>
            <a:r>
              <a:rPr dirty="0" sz="2200" spc="-45" b="1">
                <a:latin typeface="Calibri"/>
                <a:cs typeface="Calibri"/>
              </a:rPr>
              <a:t>f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r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60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10" b="1">
                <a:latin typeface="Calibri"/>
                <a:cs typeface="Calibri"/>
              </a:rPr>
              <a:t>ki</a:t>
            </a:r>
            <a:r>
              <a:rPr dirty="0" sz="2200" spc="-20" b="1">
                <a:latin typeface="Calibri"/>
                <a:cs typeface="Calibri"/>
              </a:rPr>
              <a:t>n</a:t>
            </a:r>
            <a:r>
              <a:rPr dirty="0" sz="2200" spc="-15" b="1">
                <a:latin typeface="Calibri"/>
                <a:cs typeface="Calibri"/>
              </a:rPr>
              <a:t>g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h</a:t>
            </a:r>
            <a:r>
              <a:rPr dirty="0" sz="2200" spc="-10" b="1">
                <a:latin typeface="Calibri"/>
                <a:cs typeface="Calibri"/>
              </a:rPr>
              <a:t>igh</a:t>
            </a:r>
            <a:r>
              <a:rPr dirty="0" sz="2200" spc="-20" b="1">
                <a:latin typeface="Calibri"/>
                <a:cs typeface="Calibri"/>
              </a:rPr>
              <a:t>-ene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15" b="1">
                <a:latin typeface="Calibri"/>
                <a:cs typeface="Calibri"/>
              </a:rPr>
              <a:t>gy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20" b="1">
                <a:latin typeface="Calibri"/>
                <a:cs typeface="Calibri"/>
              </a:rPr>
              <a:t>ha</a:t>
            </a:r>
            <a:r>
              <a:rPr dirty="0" sz="2200" spc="-35" b="1">
                <a:latin typeface="Calibri"/>
                <a:cs typeface="Calibri"/>
              </a:rPr>
              <a:t>rg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5" b="1">
                <a:latin typeface="Calibri"/>
                <a:cs typeface="Calibri"/>
              </a:rPr>
              <a:t>d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par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10" b="1">
                <a:latin typeface="Calibri"/>
                <a:cs typeface="Calibri"/>
              </a:rPr>
              <a:t>l</a:t>
            </a:r>
            <a:r>
              <a:rPr dirty="0" sz="2200" spc="-20" b="1">
                <a:latin typeface="Calibri"/>
                <a:cs typeface="Calibri"/>
              </a:rPr>
              <a:t>e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ha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bee</a:t>
            </a:r>
            <a:r>
              <a:rPr dirty="0" sz="2200" spc="-15" b="1">
                <a:latin typeface="Calibri"/>
                <a:cs typeface="Calibri"/>
              </a:rPr>
              <a:t>n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20" b="1">
                <a:latin typeface="Calibri"/>
                <a:cs typeface="Calibri"/>
              </a:rPr>
              <a:t>h</a:t>
            </a:r>
            <a:r>
              <a:rPr dirty="0" sz="2200" spc="-15" b="1">
                <a:latin typeface="Calibri"/>
                <a:cs typeface="Calibri"/>
              </a:rPr>
              <a:t>e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M</a:t>
            </a:r>
            <a:r>
              <a:rPr dirty="0" sz="2200" spc="-20" b="1">
                <a:latin typeface="Calibri"/>
                <a:cs typeface="Calibri"/>
              </a:rPr>
              <a:t>u</a:t>
            </a:r>
            <a:r>
              <a:rPr dirty="0" sz="2200" spc="-10" b="1">
                <a:latin typeface="Calibri"/>
                <a:cs typeface="Calibri"/>
              </a:rPr>
              <a:t>l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i-</a:t>
            </a:r>
            <a:r>
              <a:rPr dirty="0" sz="2200" spc="-15" b="1">
                <a:latin typeface="Calibri"/>
                <a:cs typeface="Calibri"/>
              </a:rPr>
              <a:t> Wi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15" b="1">
                <a:latin typeface="Calibri"/>
                <a:cs typeface="Calibri"/>
              </a:rPr>
              <a:t>e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opor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n</a:t>
            </a:r>
            <a:r>
              <a:rPr dirty="0" sz="2200" spc="-20" b="1">
                <a:latin typeface="Calibri"/>
                <a:cs typeface="Calibri"/>
              </a:rPr>
              <a:t>a</a:t>
            </a:r>
            <a:r>
              <a:rPr dirty="0" sz="2200" spc="-10" b="1">
                <a:latin typeface="Calibri"/>
                <a:cs typeface="Calibri"/>
              </a:rPr>
              <a:t>l</a:t>
            </a:r>
            <a:r>
              <a:rPr dirty="0" sz="2200" spc="5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C</a:t>
            </a:r>
            <a:r>
              <a:rPr dirty="0" sz="2200" spc="-20" b="1">
                <a:latin typeface="Calibri"/>
                <a:cs typeface="Calibri"/>
              </a:rPr>
              <a:t>ha</a:t>
            </a:r>
            <a:r>
              <a:rPr dirty="0" sz="2200" spc="-20" b="1">
                <a:latin typeface="Calibri"/>
                <a:cs typeface="Calibri"/>
              </a:rPr>
              <a:t>m</a:t>
            </a:r>
            <a:r>
              <a:rPr dirty="0" sz="2200" spc="-20" b="1">
                <a:latin typeface="Calibri"/>
                <a:cs typeface="Calibri"/>
              </a:rPr>
              <a:t>be</a:t>
            </a:r>
            <a:r>
              <a:rPr dirty="0" sz="2200" spc="-10" b="1">
                <a:latin typeface="Calibri"/>
                <a:cs typeface="Calibri"/>
              </a:rPr>
              <a:t>r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an</a:t>
            </a:r>
            <a:r>
              <a:rPr dirty="0" sz="2200" spc="-15" b="1">
                <a:latin typeface="Calibri"/>
                <a:cs typeface="Calibri"/>
              </a:rPr>
              <a:t>d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deri</a:t>
            </a:r>
            <a:r>
              <a:rPr dirty="0" sz="2200" spc="-45" b="1">
                <a:latin typeface="Calibri"/>
                <a:cs typeface="Calibri"/>
              </a:rPr>
              <a:t>va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35" b="1">
                <a:latin typeface="Calibri"/>
                <a:cs typeface="Calibri"/>
              </a:rPr>
              <a:t>v</a:t>
            </a:r>
            <a:r>
              <a:rPr dirty="0" sz="2200" spc="-15" b="1">
                <a:latin typeface="Calibri"/>
                <a:cs typeface="Calibri"/>
              </a:rPr>
              <a:t>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268" y="2299715"/>
            <a:ext cx="4166615" cy="6233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39268" y="2634995"/>
            <a:ext cx="1757171" cy="6233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624583" y="2634995"/>
            <a:ext cx="655319" cy="623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964435" y="2667000"/>
            <a:ext cx="353567" cy="426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063495" y="2634995"/>
            <a:ext cx="510539" cy="623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267711" y="2634995"/>
            <a:ext cx="655319" cy="6233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607563" y="2667000"/>
            <a:ext cx="353567" cy="4267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06623" y="2634995"/>
            <a:ext cx="1469135" cy="6233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01002" y="2372867"/>
            <a:ext cx="3757295" cy="69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200" spc="-15" b="1">
                <a:latin typeface="Calibri"/>
                <a:cs typeface="Calibri"/>
              </a:rPr>
              <a:t>Mi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15" b="1">
                <a:latin typeface="Calibri"/>
                <a:cs typeface="Calibri"/>
              </a:rPr>
              <a:t>o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ele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20" b="1">
                <a:latin typeface="Calibri"/>
                <a:cs typeface="Calibri"/>
              </a:rPr>
              <a:t>t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on</a:t>
            </a:r>
            <a:r>
              <a:rPr dirty="0" sz="2200" spc="-10" b="1">
                <a:latin typeface="Calibri"/>
                <a:cs typeface="Calibri"/>
              </a:rPr>
              <a:t>i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10" b="1">
                <a:latin typeface="Calibri"/>
                <a:cs typeface="Calibri"/>
              </a:rPr>
              <a:t>s</a:t>
            </a:r>
            <a:r>
              <a:rPr dirty="0" sz="2200" spc="40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m</a:t>
            </a:r>
            <a:r>
              <a:rPr dirty="0" sz="2200" spc="-20" b="1">
                <a:latin typeface="Calibri"/>
                <a:cs typeface="Calibri"/>
              </a:rPr>
              <a:t>ad</a:t>
            </a:r>
            <a:r>
              <a:rPr dirty="0" sz="2200" spc="-15" b="1">
                <a:latin typeface="Calibri"/>
                <a:cs typeface="Calibri"/>
              </a:rPr>
              <a:t>e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po</a:t>
            </a:r>
            <a:r>
              <a:rPr dirty="0" sz="2200" spc="-10" b="1">
                <a:latin typeface="Calibri"/>
                <a:cs typeface="Calibri"/>
              </a:rPr>
              <a:t>ssi</a:t>
            </a:r>
            <a:r>
              <a:rPr dirty="0" sz="2200" spc="-20" b="1">
                <a:latin typeface="Calibri"/>
                <a:cs typeface="Calibri"/>
              </a:rPr>
              <a:t>b</a:t>
            </a:r>
            <a:r>
              <a:rPr dirty="0" sz="2200" spc="-10" b="1">
                <a:latin typeface="Calibri"/>
                <a:cs typeface="Calibri"/>
              </a:rPr>
              <a:t>le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35" b="1">
                <a:latin typeface="Calibri"/>
                <a:cs typeface="Calibri"/>
              </a:rPr>
              <a:t>r</a:t>
            </a:r>
            <a:r>
              <a:rPr dirty="0" sz="2200" spc="-20" b="1">
                <a:latin typeface="Calibri"/>
                <a:cs typeface="Calibri"/>
              </a:rPr>
              <a:t>eadou</a:t>
            </a:r>
            <a:r>
              <a:rPr dirty="0" sz="2200" spc="-10" b="1">
                <a:latin typeface="Calibri"/>
                <a:cs typeface="Calibri"/>
              </a:rPr>
              <a:t>t</a:t>
            </a:r>
            <a:r>
              <a:rPr dirty="0" sz="2200" spc="35" b="1">
                <a:latin typeface="Calibri"/>
                <a:cs typeface="Calibri"/>
              </a:rPr>
              <a:t> </a:t>
            </a:r>
            <a:r>
              <a:rPr dirty="0" sz="2200" spc="-45" b="1">
                <a:latin typeface="Calibri"/>
                <a:cs typeface="Calibri"/>
              </a:rPr>
              <a:t>f</a:t>
            </a:r>
            <a:r>
              <a:rPr dirty="0" sz="2200" spc="-20" b="1">
                <a:latin typeface="Calibri"/>
                <a:cs typeface="Calibri"/>
              </a:rPr>
              <a:t>o</a:t>
            </a:r>
            <a:r>
              <a:rPr dirty="0" sz="2200" spc="-10" b="1">
                <a:latin typeface="Calibri"/>
                <a:cs typeface="Calibri"/>
              </a:rPr>
              <a:t>r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10</a:t>
            </a:r>
            <a:r>
              <a:rPr dirty="0" baseline="24904" sz="2175" b="1">
                <a:latin typeface="Calibri"/>
                <a:cs typeface="Calibri"/>
              </a:rPr>
              <a:t>4</a:t>
            </a:r>
            <a:r>
              <a:rPr dirty="0" baseline="24904" sz="2175" spc="22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–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10</a:t>
            </a:r>
            <a:r>
              <a:rPr dirty="0" baseline="24904" sz="2175" b="1">
                <a:latin typeface="Calibri"/>
                <a:cs typeface="Calibri"/>
              </a:rPr>
              <a:t>5</a:t>
            </a:r>
            <a:r>
              <a:rPr dirty="0" baseline="24904" sz="2175" spc="22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c</a:t>
            </a:r>
            <a:r>
              <a:rPr dirty="0" sz="2200" spc="-20" b="1">
                <a:latin typeface="Calibri"/>
                <a:cs typeface="Calibri"/>
              </a:rPr>
              <a:t>hanne</a:t>
            </a:r>
            <a:r>
              <a:rPr dirty="0" sz="2200" spc="-10" b="1">
                <a:latin typeface="Calibri"/>
                <a:cs typeface="Calibri"/>
              </a:rPr>
              <a:t>ls.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5860" y="6266560"/>
            <a:ext cx="4321175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i="1">
                <a:latin typeface="Calibri"/>
                <a:cs typeface="Calibri"/>
              </a:rPr>
              <a:t>*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i="1">
                <a:latin typeface="Calibri"/>
                <a:cs typeface="Calibri"/>
              </a:rPr>
              <a:t>G. </a:t>
            </a:r>
            <a:r>
              <a:rPr dirty="0" sz="1400" spc="-5" i="1">
                <a:latin typeface="Calibri"/>
                <a:cs typeface="Calibri"/>
              </a:rPr>
              <a:t>Charpa</a:t>
            </a:r>
            <a:r>
              <a:rPr dirty="0" sz="1400" i="1">
                <a:latin typeface="Calibri"/>
                <a:cs typeface="Calibri"/>
              </a:rPr>
              <a:t>k,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spc="-15" i="1">
                <a:latin typeface="Calibri"/>
                <a:cs typeface="Calibri"/>
              </a:rPr>
              <a:t>e</a:t>
            </a:r>
            <a:r>
              <a:rPr dirty="0" sz="1400" i="1">
                <a:latin typeface="Calibri"/>
                <a:cs typeface="Calibri"/>
              </a:rPr>
              <a:t>t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a</a:t>
            </a:r>
            <a:r>
              <a:rPr dirty="0" sz="1400" i="1">
                <a:latin typeface="Calibri"/>
                <a:cs typeface="Calibri"/>
              </a:rPr>
              <a:t>l</a:t>
            </a:r>
            <a:r>
              <a:rPr dirty="0" sz="1400" spc="5" i="1">
                <a:latin typeface="Calibri"/>
                <a:cs typeface="Calibri"/>
              </a:rPr>
              <a:t>.</a:t>
            </a:r>
            <a:r>
              <a:rPr dirty="0" sz="1400" i="1">
                <a:latin typeface="Calibri"/>
                <a:cs typeface="Calibri"/>
              </a:rPr>
              <a:t>,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N</a:t>
            </a:r>
            <a:r>
              <a:rPr dirty="0" sz="1400" spc="-5" i="1">
                <a:latin typeface="Calibri"/>
                <a:cs typeface="Calibri"/>
              </a:rPr>
              <a:t>u</a:t>
            </a:r>
            <a:r>
              <a:rPr dirty="0" sz="1400" i="1">
                <a:latin typeface="Calibri"/>
                <a:cs typeface="Calibri"/>
              </a:rPr>
              <a:t>cl.</a:t>
            </a:r>
            <a:r>
              <a:rPr dirty="0" sz="1400" spc="-15" i="1">
                <a:latin typeface="Calibri"/>
                <a:cs typeface="Calibri"/>
              </a:rPr>
              <a:t> </a:t>
            </a:r>
            <a:r>
              <a:rPr dirty="0" sz="1400" spc="-10" i="1">
                <a:latin typeface="Calibri"/>
                <a:cs typeface="Calibri"/>
              </a:rPr>
              <a:t>I</a:t>
            </a:r>
            <a:r>
              <a:rPr dirty="0" sz="1400" spc="-15" i="1">
                <a:latin typeface="Calibri"/>
                <a:cs typeface="Calibri"/>
              </a:rPr>
              <a:t>n</a:t>
            </a:r>
            <a:r>
              <a:rPr dirty="0" sz="1400" spc="-5" i="1">
                <a:latin typeface="Calibri"/>
                <a:cs typeface="Calibri"/>
              </a:rPr>
              <a:t>tru</a:t>
            </a:r>
            <a:r>
              <a:rPr dirty="0" sz="1400" i="1">
                <a:latin typeface="Calibri"/>
                <a:cs typeface="Calibri"/>
              </a:rPr>
              <a:t>m. </a:t>
            </a:r>
            <a:r>
              <a:rPr dirty="0" sz="1400" spc="-5" i="1">
                <a:latin typeface="Calibri"/>
                <a:cs typeface="Calibri"/>
              </a:rPr>
              <a:t>an</a:t>
            </a:r>
            <a:r>
              <a:rPr dirty="0" sz="1400" i="1">
                <a:latin typeface="Calibri"/>
                <a:cs typeface="Calibri"/>
              </a:rPr>
              <a:t>d</a:t>
            </a:r>
            <a:r>
              <a:rPr dirty="0" sz="1400" spc="1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M</a:t>
            </a:r>
            <a:r>
              <a:rPr dirty="0" sz="1400" spc="-15" i="1">
                <a:latin typeface="Calibri"/>
                <a:cs typeface="Calibri"/>
              </a:rPr>
              <a:t>e</a:t>
            </a:r>
            <a:r>
              <a:rPr dirty="0" sz="1400" spc="-5" i="1">
                <a:latin typeface="Calibri"/>
                <a:cs typeface="Calibri"/>
              </a:rPr>
              <a:t>th</a:t>
            </a:r>
            <a:r>
              <a:rPr dirty="0" sz="1400" spc="5" i="1">
                <a:latin typeface="Calibri"/>
                <a:cs typeface="Calibri"/>
              </a:rPr>
              <a:t>.</a:t>
            </a:r>
            <a:r>
              <a:rPr dirty="0" sz="1400" i="1">
                <a:latin typeface="Calibri"/>
                <a:cs typeface="Calibri"/>
              </a:rPr>
              <a:t>,</a:t>
            </a:r>
            <a:r>
              <a:rPr dirty="0" sz="1400" spc="-10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62</a:t>
            </a:r>
            <a:r>
              <a:rPr dirty="0" sz="1400" i="1">
                <a:latin typeface="Calibri"/>
                <a:cs typeface="Calibri"/>
              </a:rPr>
              <a:t>,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262</a:t>
            </a:r>
            <a:r>
              <a:rPr dirty="0" sz="1400" i="1">
                <a:latin typeface="Calibri"/>
                <a:cs typeface="Calibri"/>
              </a:rPr>
              <a:t>,</a:t>
            </a:r>
            <a:r>
              <a:rPr dirty="0" sz="1400" spc="5" i="1">
                <a:latin typeface="Calibri"/>
                <a:cs typeface="Calibri"/>
              </a:rPr>
              <a:t> </a:t>
            </a:r>
            <a:r>
              <a:rPr dirty="0" sz="1400" spc="-5" i="1">
                <a:latin typeface="Calibri"/>
                <a:cs typeface="Calibri"/>
              </a:rPr>
              <a:t>1968</a:t>
            </a:r>
            <a:r>
              <a:rPr dirty="0" sz="1400" i="1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79719" y="131064"/>
            <a:ext cx="3657599" cy="23240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108710" y="3440429"/>
            <a:ext cx="772795" cy="2862580"/>
          </a:xfrm>
          <a:custGeom>
            <a:avLst/>
            <a:gdLst/>
            <a:ahLst/>
            <a:cxnLst/>
            <a:rect l="l" t="t" r="r" b="b"/>
            <a:pathLst>
              <a:path w="772794" h="2862579">
                <a:moveTo>
                  <a:pt x="772668" y="0"/>
                </a:moveTo>
                <a:lnTo>
                  <a:pt x="0" y="2862072"/>
                </a:lnTo>
              </a:path>
            </a:pathLst>
          </a:custGeom>
          <a:ln w="28956">
            <a:solidFill>
              <a:srgbClr val="0066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802892" y="3599090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802892" y="3599090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687067" y="3914355"/>
            <a:ext cx="73660" cy="62865"/>
          </a:xfrm>
          <a:custGeom>
            <a:avLst/>
            <a:gdLst/>
            <a:ahLst/>
            <a:cxnLst/>
            <a:rect l="l" t="t" r="r" b="b"/>
            <a:pathLst>
              <a:path w="73660" h="62864">
                <a:moveTo>
                  <a:pt x="23718" y="0"/>
                </a:moveTo>
                <a:lnTo>
                  <a:pt x="11397" y="6950"/>
                </a:lnTo>
                <a:lnTo>
                  <a:pt x="3063" y="17498"/>
                </a:lnTo>
                <a:lnTo>
                  <a:pt x="0" y="30518"/>
                </a:lnTo>
                <a:lnTo>
                  <a:pt x="335" y="34906"/>
                </a:lnTo>
                <a:lnTo>
                  <a:pt x="4690" y="46082"/>
                </a:lnTo>
                <a:lnTo>
                  <a:pt x="13738" y="55014"/>
                </a:lnTo>
                <a:lnTo>
                  <a:pt x="27048" y="60845"/>
                </a:lnTo>
                <a:lnTo>
                  <a:pt x="44190" y="62720"/>
                </a:lnTo>
                <a:lnTo>
                  <a:pt x="56214" y="58415"/>
                </a:lnTo>
                <a:lnTo>
                  <a:pt x="65664" y="49981"/>
                </a:lnTo>
                <a:lnTo>
                  <a:pt x="71598" y="37546"/>
                </a:lnTo>
                <a:lnTo>
                  <a:pt x="73076" y="21238"/>
                </a:lnTo>
                <a:lnTo>
                  <a:pt x="67245" y="11960"/>
                </a:lnTo>
                <a:lnTo>
                  <a:pt x="57103" y="4859"/>
                </a:lnTo>
                <a:lnTo>
                  <a:pt x="42608" y="639"/>
                </a:lnTo>
                <a:lnTo>
                  <a:pt x="23718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687067" y="3914355"/>
            <a:ext cx="73660" cy="62865"/>
          </a:xfrm>
          <a:custGeom>
            <a:avLst/>
            <a:gdLst/>
            <a:ahLst/>
            <a:cxnLst/>
            <a:rect l="l" t="t" r="r" b="b"/>
            <a:pathLst>
              <a:path w="73660" h="62864">
                <a:moveTo>
                  <a:pt x="0" y="30518"/>
                </a:moveTo>
                <a:lnTo>
                  <a:pt x="3063" y="17498"/>
                </a:lnTo>
                <a:lnTo>
                  <a:pt x="11397" y="6950"/>
                </a:lnTo>
                <a:lnTo>
                  <a:pt x="23718" y="0"/>
                </a:lnTo>
                <a:lnTo>
                  <a:pt x="42608" y="639"/>
                </a:lnTo>
                <a:lnTo>
                  <a:pt x="57103" y="4859"/>
                </a:lnTo>
                <a:lnTo>
                  <a:pt x="67245" y="11960"/>
                </a:lnTo>
                <a:lnTo>
                  <a:pt x="73076" y="21238"/>
                </a:lnTo>
                <a:lnTo>
                  <a:pt x="71598" y="37546"/>
                </a:lnTo>
                <a:lnTo>
                  <a:pt x="65664" y="49981"/>
                </a:lnTo>
                <a:lnTo>
                  <a:pt x="56214" y="58415"/>
                </a:lnTo>
                <a:lnTo>
                  <a:pt x="44190" y="62720"/>
                </a:lnTo>
                <a:lnTo>
                  <a:pt x="27048" y="60845"/>
                </a:lnTo>
                <a:lnTo>
                  <a:pt x="13738" y="55014"/>
                </a:lnTo>
                <a:lnTo>
                  <a:pt x="4690" y="46082"/>
                </a:lnTo>
                <a:lnTo>
                  <a:pt x="335" y="34906"/>
                </a:lnTo>
                <a:lnTo>
                  <a:pt x="0" y="3051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763267" y="3832059"/>
            <a:ext cx="73660" cy="62865"/>
          </a:xfrm>
          <a:custGeom>
            <a:avLst/>
            <a:gdLst/>
            <a:ahLst/>
            <a:cxnLst/>
            <a:rect l="l" t="t" r="r" b="b"/>
            <a:pathLst>
              <a:path w="73660" h="62864">
                <a:moveTo>
                  <a:pt x="23718" y="0"/>
                </a:moveTo>
                <a:lnTo>
                  <a:pt x="11397" y="6950"/>
                </a:lnTo>
                <a:lnTo>
                  <a:pt x="3063" y="17498"/>
                </a:lnTo>
                <a:lnTo>
                  <a:pt x="0" y="30518"/>
                </a:lnTo>
                <a:lnTo>
                  <a:pt x="335" y="34906"/>
                </a:lnTo>
                <a:lnTo>
                  <a:pt x="4690" y="46082"/>
                </a:lnTo>
                <a:lnTo>
                  <a:pt x="13738" y="55014"/>
                </a:lnTo>
                <a:lnTo>
                  <a:pt x="27048" y="60845"/>
                </a:lnTo>
                <a:lnTo>
                  <a:pt x="44190" y="62720"/>
                </a:lnTo>
                <a:lnTo>
                  <a:pt x="56214" y="58415"/>
                </a:lnTo>
                <a:lnTo>
                  <a:pt x="65664" y="49981"/>
                </a:lnTo>
                <a:lnTo>
                  <a:pt x="71598" y="37546"/>
                </a:lnTo>
                <a:lnTo>
                  <a:pt x="73076" y="21238"/>
                </a:lnTo>
                <a:lnTo>
                  <a:pt x="67245" y="11960"/>
                </a:lnTo>
                <a:lnTo>
                  <a:pt x="57103" y="4859"/>
                </a:lnTo>
                <a:lnTo>
                  <a:pt x="42608" y="639"/>
                </a:lnTo>
                <a:lnTo>
                  <a:pt x="23718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763267" y="3832059"/>
            <a:ext cx="73660" cy="62865"/>
          </a:xfrm>
          <a:custGeom>
            <a:avLst/>
            <a:gdLst/>
            <a:ahLst/>
            <a:cxnLst/>
            <a:rect l="l" t="t" r="r" b="b"/>
            <a:pathLst>
              <a:path w="73660" h="62864">
                <a:moveTo>
                  <a:pt x="0" y="30518"/>
                </a:moveTo>
                <a:lnTo>
                  <a:pt x="3063" y="17498"/>
                </a:lnTo>
                <a:lnTo>
                  <a:pt x="11397" y="6950"/>
                </a:lnTo>
                <a:lnTo>
                  <a:pt x="23718" y="0"/>
                </a:lnTo>
                <a:lnTo>
                  <a:pt x="42608" y="639"/>
                </a:lnTo>
                <a:lnTo>
                  <a:pt x="57103" y="4859"/>
                </a:lnTo>
                <a:lnTo>
                  <a:pt x="67245" y="11960"/>
                </a:lnTo>
                <a:lnTo>
                  <a:pt x="73076" y="21238"/>
                </a:lnTo>
                <a:lnTo>
                  <a:pt x="71598" y="37546"/>
                </a:lnTo>
                <a:lnTo>
                  <a:pt x="65664" y="49981"/>
                </a:lnTo>
                <a:lnTo>
                  <a:pt x="56214" y="58415"/>
                </a:lnTo>
                <a:lnTo>
                  <a:pt x="44190" y="62720"/>
                </a:lnTo>
                <a:lnTo>
                  <a:pt x="27048" y="60845"/>
                </a:lnTo>
                <a:lnTo>
                  <a:pt x="13738" y="55014"/>
                </a:lnTo>
                <a:lnTo>
                  <a:pt x="4690" y="46082"/>
                </a:lnTo>
                <a:lnTo>
                  <a:pt x="335" y="34906"/>
                </a:lnTo>
                <a:lnTo>
                  <a:pt x="0" y="3051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463039" y="4725325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463039" y="4725325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648967" y="4166017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648967" y="4166017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565147" y="4513490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565147" y="4513490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50036" y="61822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50036" y="61822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171955" y="59155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171955" y="59155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399032" y="5110898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399032" y="5110898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240536" y="5563525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240536" y="5563525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304544" y="53821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304544" y="53821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210055" y="56869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210055" y="568696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437132" y="495544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23299" y="0"/>
                </a:moveTo>
                <a:lnTo>
                  <a:pt x="11185" y="7147"/>
                </a:lnTo>
                <a:lnTo>
                  <a:pt x="3003" y="17879"/>
                </a:lnTo>
                <a:lnTo>
                  <a:pt x="0" y="31078"/>
                </a:lnTo>
                <a:lnTo>
                  <a:pt x="564" y="36870"/>
                </a:lnTo>
                <a:lnTo>
                  <a:pt x="5288" y="47823"/>
                </a:lnTo>
                <a:lnTo>
                  <a:pt x="14539" y="56512"/>
                </a:lnTo>
                <a:lnTo>
                  <a:pt x="27996" y="62115"/>
                </a:lnTo>
                <a:lnTo>
                  <a:pt x="45340" y="63809"/>
                </a:lnTo>
                <a:lnTo>
                  <a:pt x="56927" y="59152"/>
                </a:lnTo>
                <a:lnTo>
                  <a:pt x="65970" y="50405"/>
                </a:lnTo>
                <a:lnTo>
                  <a:pt x="71577" y="37658"/>
                </a:lnTo>
                <a:lnTo>
                  <a:pt x="72856" y="20995"/>
                </a:lnTo>
                <a:lnTo>
                  <a:pt x="66874" y="11736"/>
                </a:lnTo>
                <a:lnTo>
                  <a:pt x="56662" y="4687"/>
                </a:lnTo>
                <a:lnTo>
                  <a:pt x="42158" y="543"/>
                </a:lnTo>
                <a:lnTo>
                  <a:pt x="2329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437132" y="4955449"/>
            <a:ext cx="73025" cy="64135"/>
          </a:xfrm>
          <a:custGeom>
            <a:avLst/>
            <a:gdLst/>
            <a:ahLst/>
            <a:cxnLst/>
            <a:rect l="l" t="t" r="r" b="b"/>
            <a:pathLst>
              <a:path w="73025" h="64135">
                <a:moveTo>
                  <a:pt x="0" y="31078"/>
                </a:moveTo>
                <a:lnTo>
                  <a:pt x="3003" y="17879"/>
                </a:lnTo>
                <a:lnTo>
                  <a:pt x="11185" y="7147"/>
                </a:lnTo>
                <a:lnTo>
                  <a:pt x="23299" y="0"/>
                </a:lnTo>
                <a:lnTo>
                  <a:pt x="42158" y="543"/>
                </a:lnTo>
                <a:lnTo>
                  <a:pt x="56662" y="4687"/>
                </a:lnTo>
                <a:lnTo>
                  <a:pt x="66874" y="11736"/>
                </a:lnTo>
                <a:lnTo>
                  <a:pt x="72856" y="20995"/>
                </a:lnTo>
                <a:lnTo>
                  <a:pt x="71577" y="37658"/>
                </a:lnTo>
                <a:lnTo>
                  <a:pt x="65970" y="50405"/>
                </a:lnTo>
                <a:lnTo>
                  <a:pt x="56927" y="59152"/>
                </a:lnTo>
                <a:lnTo>
                  <a:pt x="45340" y="63809"/>
                </a:lnTo>
                <a:lnTo>
                  <a:pt x="27996" y="62115"/>
                </a:lnTo>
                <a:lnTo>
                  <a:pt x="14539" y="56512"/>
                </a:lnTo>
                <a:lnTo>
                  <a:pt x="5288" y="47823"/>
                </a:lnTo>
                <a:lnTo>
                  <a:pt x="564" y="36870"/>
                </a:lnTo>
                <a:lnTo>
                  <a:pt x="0" y="3107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544567" y="3439667"/>
            <a:ext cx="2572511" cy="28163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43044" y="3438144"/>
            <a:ext cx="2575560" cy="2819400"/>
          </a:xfrm>
          <a:custGeom>
            <a:avLst/>
            <a:gdLst/>
            <a:ahLst/>
            <a:cxnLst/>
            <a:rect l="l" t="t" r="r" b="b"/>
            <a:pathLst>
              <a:path w="2575559" h="2819400">
                <a:moveTo>
                  <a:pt x="0" y="0"/>
                </a:moveTo>
                <a:lnTo>
                  <a:pt x="2575559" y="0"/>
                </a:lnTo>
                <a:lnTo>
                  <a:pt x="2575559" y="2819400"/>
                </a:lnTo>
                <a:lnTo>
                  <a:pt x="0" y="28194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211317" y="3440429"/>
            <a:ext cx="788035" cy="2794000"/>
          </a:xfrm>
          <a:custGeom>
            <a:avLst/>
            <a:gdLst/>
            <a:ahLst/>
            <a:cxnLst/>
            <a:rect l="l" t="t" r="r" b="b"/>
            <a:pathLst>
              <a:path w="788035" h="2794000">
                <a:moveTo>
                  <a:pt x="787908" y="0"/>
                </a:moveTo>
                <a:lnTo>
                  <a:pt x="0" y="2793492"/>
                </a:lnTo>
              </a:path>
            </a:pathLst>
          </a:custGeom>
          <a:ln w="28955">
            <a:solidFill>
              <a:srgbClr val="0066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645658" y="4636172"/>
            <a:ext cx="322792" cy="32136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093970" y="4767236"/>
            <a:ext cx="266404" cy="2514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165113" y="4904232"/>
            <a:ext cx="1050925" cy="83185"/>
          </a:xfrm>
          <a:custGeom>
            <a:avLst/>
            <a:gdLst/>
            <a:ahLst/>
            <a:cxnLst/>
            <a:rect l="l" t="t" r="r" b="b"/>
            <a:pathLst>
              <a:path w="1050925" h="83185">
                <a:moveTo>
                  <a:pt x="76" y="63500"/>
                </a:moveTo>
                <a:lnTo>
                  <a:pt x="0" y="76200"/>
                </a:lnTo>
                <a:lnTo>
                  <a:pt x="1050036" y="82651"/>
                </a:lnTo>
                <a:lnTo>
                  <a:pt x="1050112" y="69951"/>
                </a:lnTo>
                <a:lnTo>
                  <a:pt x="76" y="63500"/>
                </a:lnTo>
                <a:close/>
              </a:path>
              <a:path w="1050925" h="83185">
                <a:moveTo>
                  <a:pt x="317" y="25400"/>
                </a:moveTo>
                <a:lnTo>
                  <a:pt x="152" y="50800"/>
                </a:lnTo>
                <a:lnTo>
                  <a:pt x="1050201" y="57251"/>
                </a:lnTo>
                <a:lnTo>
                  <a:pt x="1050353" y="31851"/>
                </a:lnTo>
                <a:lnTo>
                  <a:pt x="317" y="25400"/>
                </a:lnTo>
                <a:close/>
              </a:path>
              <a:path w="1050925" h="83185">
                <a:moveTo>
                  <a:pt x="469" y="0"/>
                </a:moveTo>
                <a:lnTo>
                  <a:pt x="393" y="12700"/>
                </a:lnTo>
                <a:lnTo>
                  <a:pt x="1050429" y="19151"/>
                </a:lnTo>
                <a:lnTo>
                  <a:pt x="1050505" y="6451"/>
                </a:lnTo>
                <a:lnTo>
                  <a:pt x="469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176585" y="4834239"/>
            <a:ext cx="229870" cy="228600"/>
          </a:xfrm>
          <a:custGeom>
            <a:avLst/>
            <a:gdLst/>
            <a:ahLst/>
            <a:cxnLst/>
            <a:rect l="l" t="t" r="r" b="b"/>
            <a:pathLst>
              <a:path w="229870" h="228600">
                <a:moveTo>
                  <a:pt x="1409" y="0"/>
                </a:moveTo>
                <a:lnTo>
                  <a:pt x="0" y="228600"/>
                </a:lnTo>
                <a:lnTo>
                  <a:pt x="229298" y="115709"/>
                </a:lnTo>
                <a:lnTo>
                  <a:pt x="1409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36842" y="3770956"/>
            <a:ext cx="298450" cy="8210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w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3204" y="4588764"/>
            <a:ext cx="5715" cy="165735"/>
          </a:xfrm>
          <a:custGeom>
            <a:avLst/>
            <a:gdLst/>
            <a:ahLst/>
            <a:cxnLst/>
            <a:rect l="l" t="t" r="r" b="b"/>
            <a:pathLst>
              <a:path w="5714" h="165735">
                <a:moveTo>
                  <a:pt x="5499" y="0"/>
                </a:moveTo>
                <a:lnTo>
                  <a:pt x="0" y="1651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55540" y="4739938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70">
                <a:moveTo>
                  <a:pt x="0" y="0"/>
                </a:moveTo>
                <a:lnTo>
                  <a:pt x="35547" y="77419"/>
                </a:lnTo>
                <a:lnTo>
                  <a:pt x="76161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15468" y="3503167"/>
            <a:ext cx="0" cy="171450"/>
          </a:xfrm>
          <a:custGeom>
            <a:avLst/>
            <a:gdLst/>
            <a:ahLst/>
            <a:cxnLst/>
            <a:rect l="l" t="t" r="r" b="b"/>
            <a:pathLst>
              <a:path w="0" h="171450">
                <a:moveTo>
                  <a:pt x="0" y="17119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77371" y="343966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352548" y="5117591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 h="0">
                <a:moveTo>
                  <a:pt x="0" y="0"/>
                </a:moveTo>
                <a:lnTo>
                  <a:pt x="453644" y="0"/>
                </a:lnTo>
              </a:path>
            </a:pathLst>
          </a:custGeom>
          <a:ln w="12700">
            <a:solidFill>
              <a:srgbClr val="66FF33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793493" y="507948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289049" y="50794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2152014" y="5236845"/>
            <a:ext cx="75628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FF33"/>
                </a:solidFill>
                <a:latin typeface="Calibri"/>
                <a:cs typeface="Calibri"/>
              </a:rPr>
              <a:t>1</a:t>
            </a:r>
            <a:r>
              <a:rPr dirty="0" sz="1600" spc="5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66FF33"/>
                </a:solidFill>
                <a:latin typeface="Calibri"/>
                <a:cs typeface="Calibri"/>
              </a:rPr>
              <a:t>-</a:t>
            </a:r>
            <a:r>
              <a:rPr dirty="0" sz="1600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66FF33"/>
                </a:solidFill>
                <a:latin typeface="Calibri"/>
                <a:cs typeface="Calibri"/>
              </a:rPr>
              <a:t>2</a:t>
            </a:r>
            <a:r>
              <a:rPr dirty="0" sz="1600" spc="5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66FF33"/>
                </a:solidFill>
                <a:latin typeface="Calibri"/>
                <a:cs typeface="Calibri"/>
              </a:rPr>
              <a:t>m</a:t>
            </a:r>
            <a:r>
              <a:rPr dirty="0" sz="1600" spc="-15">
                <a:solidFill>
                  <a:srgbClr val="66FF33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23752" y="2208403"/>
            <a:ext cx="1371600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55" b="1">
                <a:solidFill>
                  <a:srgbClr val="CC3300"/>
                </a:solidFill>
                <a:latin typeface="Symbol"/>
                <a:cs typeface="Symbol"/>
              </a:rPr>
              <a:t></a:t>
            </a:r>
            <a:r>
              <a:rPr dirty="0" sz="1800" spc="-45" b="1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CC3300"/>
                </a:solidFill>
                <a:latin typeface="Calibri"/>
                <a:cs typeface="Calibri"/>
              </a:rPr>
              <a:t>=</a:t>
            </a:r>
            <a:r>
              <a:rPr dirty="0" sz="1800" spc="15" b="1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C3300"/>
                </a:solidFill>
                <a:latin typeface="Calibri"/>
                <a:cs typeface="Calibri"/>
              </a:rPr>
              <a:t>25</a:t>
            </a:r>
            <a:r>
              <a:rPr dirty="0" sz="1800" b="1">
                <a:solidFill>
                  <a:srgbClr val="CC3300"/>
                </a:solidFill>
                <a:latin typeface="Calibri"/>
                <a:cs typeface="Calibri"/>
              </a:rPr>
              <a:t> -</a:t>
            </a:r>
            <a:r>
              <a:rPr dirty="0" sz="1800" spc="10" b="1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C3300"/>
                </a:solidFill>
                <a:latin typeface="Calibri"/>
                <a:cs typeface="Calibri"/>
              </a:rPr>
              <a:t>50</a:t>
            </a:r>
            <a:r>
              <a:rPr dirty="0" sz="1800" b="1">
                <a:solidFill>
                  <a:srgbClr val="CC3300"/>
                </a:solidFill>
                <a:latin typeface="Calibri"/>
                <a:cs typeface="Calibri"/>
              </a:rPr>
              <a:t> </a:t>
            </a:r>
            <a:r>
              <a:rPr dirty="0" sz="1800" spc="-215" b="1">
                <a:solidFill>
                  <a:srgbClr val="CC3300"/>
                </a:solidFill>
                <a:latin typeface="Symbol"/>
                <a:cs typeface="Symbol"/>
              </a:rPr>
              <a:t></a:t>
            </a:r>
            <a:r>
              <a:rPr dirty="0" sz="1800" b="1">
                <a:solidFill>
                  <a:srgbClr val="CC3300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461253" y="1344396"/>
            <a:ext cx="448309" cy="945515"/>
          </a:xfrm>
          <a:custGeom>
            <a:avLst/>
            <a:gdLst/>
            <a:ahLst/>
            <a:cxnLst/>
            <a:rect l="l" t="t" r="r" b="b"/>
            <a:pathLst>
              <a:path w="448310" h="945514">
                <a:moveTo>
                  <a:pt x="0" y="945413"/>
                </a:moveTo>
                <a:lnTo>
                  <a:pt x="448284" y="0"/>
                </a:lnTo>
              </a:path>
            </a:pathLst>
          </a:custGeom>
          <a:ln w="19811">
            <a:solidFill>
              <a:srgbClr val="CC33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869664" y="1287014"/>
            <a:ext cx="69215" cy="85725"/>
          </a:xfrm>
          <a:custGeom>
            <a:avLst/>
            <a:gdLst/>
            <a:ahLst/>
            <a:cxnLst/>
            <a:rect l="l" t="t" r="r" b="b"/>
            <a:pathLst>
              <a:path w="69214" h="85725">
                <a:moveTo>
                  <a:pt x="67081" y="0"/>
                </a:moveTo>
                <a:lnTo>
                  <a:pt x="0" y="52539"/>
                </a:lnTo>
                <a:lnTo>
                  <a:pt x="68859" y="85178"/>
                </a:lnTo>
                <a:lnTo>
                  <a:pt x="67081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7260590" y="3778567"/>
            <a:ext cx="1753235" cy="1944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ear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 a</a:t>
            </a:r>
            <a:r>
              <a:rPr dirty="0" sz="1800" spc="-20">
                <a:latin typeface="Calibri"/>
                <a:cs typeface="Calibri"/>
              </a:rPr>
              <a:t>cc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 su</a:t>
            </a:r>
            <a:r>
              <a:rPr dirty="0" sz="1800" spc="-10">
                <a:latin typeface="Calibri"/>
                <a:cs typeface="Calibri"/>
              </a:rPr>
              <a:t>f</a:t>
            </a:r>
            <a:r>
              <a:rPr dirty="0" sz="1800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2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gy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 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h</a:t>
            </a:r>
            <a:r>
              <a:rPr dirty="0" sz="1800" spc="-2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fu</a:t>
            </a:r>
            <a:r>
              <a:rPr dirty="0" sz="1800" spc="-15">
                <a:latin typeface="Calibri"/>
                <a:cs typeface="Calibri"/>
              </a:rPr>
              <a:t>rt</a:t>
            </a:r>
            <a:r>
              <a:rPr dirty="0" sz="1800" spc="-10">
                <a:latin typeface="Calibri"/>
                <a:cs typeface="Calibri"/>
              </a:rPr>
              <a:t>her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io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z</a:t>
            </a:r>
            <a:r>
              <a:rPr dirty="0" sz="1800" spc="-1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tio</a:t>
            </a:r>
            <a:r>
              <a:rPr dirty="0" sz="180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499860" y="2136648"/>
            <a:ext cx="2493263" cy="11262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505956" y="1476755"/>
            <a:ext cx="123825" cy="1390015"/>
          </a:xfrm>
          <a:custGeom>
            <a:avLst/>
            <a:gdLst/>
            <a:ahLst/>
            <a:cxnLst/>
            <a:rect l="l" t="t" r="r" b="b"/>
            <a:pathLst>
              <a:path w="123825" h="1390014">
                <a:moveTo>
                  <a:pt x="0" y="1389888"/>
                </a:moveTo>
                <a:lnTo>
                  <a:pt x="1234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194804" y="1699260"/>
            <a:ext cx="1714500" cy="779145"/>
          </a:xfrm>
          <a:custGeom>
            <a:avLst/>
            <a:gdLst/>
            <a:ahLst/>
            <a:cxnLst/>
            <a:rect l="l" t="t" r="r" b="b"/>
            <a:pathLst>
              <a:path w="1714500" h="779144">
                <a:moveTo>
                  <a:pt x="0" y="0"/>
                </a:moveTo>
                <a:lnTo>
                  <a:pt x="1714500" y="0"/>
                </a:lnTo>
                <a:lnTo>
                  <a:pt x="1714500" y="778763"/>
                </a:lnTo>
                <a:lnTo>
                  <a:pt x="0" y="7787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7273290" y="1588927"/>
            <a:ext cx="1057910" cy="853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51100"/>
              </a:lnSpc>
            </a:pPr>
            <a:r>
              <a:rPr dirty="0" sz="1800">
                <a:latin typeface="Calibri"/>
                <a:cs typeface="Calibri"/>
              </a:rPr>
              <a:t>~</a:t>
            </a:r>
            <a:r>
              <a:rPr dirty="0" sz="1800" spc="-15">
                <a:latin typeface="Calibri"/>
                <a:cs typeface="Calibri"/>
              </a:rPr>
              <a:t>2k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4k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</a:t>
            </a:r>
            <a:r>
              <a:rPr dirty="0" sz="1800" spc="-335">
                <a:latin typeface="Symbol"/>
                <a:cs typeface="Symbol"/>
              </a:rPr>
              <a:t>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105891" y="1908048"/>
            <a:ext cx="201930" cy="186055"/>
          </a:xfrm>
          <a:custGeom>
            <a:avLst/>
            <a:gdLst/>
            <a:ahLst/>
            <a:cxnLst/>
            <a:rect l="l" t="t" r="r" b="b"/>
            <a:pathLst>
              <a:path w="201929" h="186055">
                <a:moveTo>
                  <a:pt x="201688" y="0"/>
                </a:moveTo>
                <a:lnTo>
                  <a:pt x="0" y="18559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7059171" y="2057011"/>
            <a:ext cx="81915" cy="80010"/>
          </a:xfrm>
          <a:custGeom>
            <a:avLst/>
            <a:gdLst/>
            <a:ahLst/>
            <a:cxnLst/>
            <a:rect l="l" t="t" r="r" b="b"/>
            <a:pathLst>
              <a:path w="81915" h="80010">
                <a:moveTo>
                  <a:pt x="30264" y="0"/>
                </a:moveTo>
                <a:lnTo>
                  <a:pt x="0" y="79641"/>
                </a:lnTo>
                <a:lnTo>
                  <a:pt x="81864" y="56070"/>
                </a:lnTo>
                <a:lnTo>
                  <a:pt x="30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82" name="object 8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79490"/>
          </a:xfrm>
          <a:custGeom>
            <a:avLst/>
            <a:gdLst/>
            <a:ahLst/>
            <a:cxnLst/>
            <a:rect l="l" t="t" r="r" b="b"/>
            <a:pathLst>
              <a:path w="9144000" h="6079490">
                <a:moveTo>
                  <a:pt x="0" y="6079236"/>
                </a:moveTo>
                <a:lnTo>
                  <a:pt x="9144000" y="6079236"/>
                </a:lnTo>
                <a:lnTo>
                  <a:pt x="9144000" y="0"/>
                </a:lnTo>
                <a:lnTo>
                  <a:pt x="0" y="0"/>
                </a:lnTo>
                <a:lnTo>
                  <a:pt x="0" y="6079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079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65"/>
            <a:ext cx="8639555" cy="731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8592820" cy="661670"/>
          </a:xfrm>
          <a:custGeom>
            <a:avLst/>
            <a:gdLst/>
            <a:ahLst/>
            <a:cxnLst/>
            <a:rect l="l" t="t" r="r" b="b"/>
            <a:pathLst>
              <a:path w="8592820" h="661670">
                <a:moveTo>
                  <a:pt x="0" y="661415"/>
                </a:moveTo>
                <a:lnTo>
                  <a:pt x="8592312" y="661415"/>
                </a:lnTo>
                <a:lnTo>
                  <a:pt x="8592312" y="0"/>
                </a:lnTo>
                <a:lnTo>
                  <a:pt x="0" y="0"/>
                </a:lnTo>
                <a:lnTo>
                  <a:pt x="0" y="661415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8592820" cy="661670"/>
          </a:xfrm>
          <a:custGeom>
            <a:avLst/>
            <a:gdLst/>
            <a:ahLst/>
            <a:cxnLst/>
            <a:rect l="l" t="t" r="r" b="b"/>
            <a:pathLst>
              <a:path w="8592820" h="661670">
                <a:moveTo>
                  <a:pt x="0" y="0"/>
                </a:moveTo>
                <a:lnTo>
                  <a:pt x="8592312" y="0"/>
                </a:lnTo>
                <a:lnTo>
                  <a:pt x="8592312" y="661415"/>
                </a:lnTo>
                <a:lnTo>
                  <a:pt x="0" y="66141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A7EB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0">
              <a:lnSpc>
                <a:spcPct val="100000"/>
              </a:lnSpc>
            </a:pPr>
            <a:r>
              <a:rPr dirty="0" sz="2800" spc="-25" b="1">
                <a:solidFill>
                  <a:srgbClr val="002060"/>
                </a:solidFill>
                <a:latin typeface="Calibri"/>
                <a:cs typeface="Calibri"/>
              </a:rPr>
              <a:t>Up</a:t>
            </a:r>
            <a:r>
              <a:rPr dirty="0" sz="2800" spc="-25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800" spc="-7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800" spc="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8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HC</a:t>
            </a:r>
            <a:r>
              <a:rPr dirty="0" sz="280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800" spc="5" b="1">
                <a:solidFill>
                  <a:srgbClr val="002060"/>
                </a:solidFill>
                <a:latin typeface="Calibri"/>
                <a:cs typeface="Calibri"/>
              </a:rPr>
              <a:t>j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800" spc="-3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800" spc="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800" spc="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8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002060"/>
                </a:solidFill>
                <a:latin typeface="Calibri"/>
                <a:cs typeface="Calibri"/>
              </a:rPr>
              <a:t>Wh</a:t>
            </a:r>
            <a:r>
              <a:rPr dirty="0" sz="2800" spc="-4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800" spc="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8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800" spc="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2060"/>
                </a:solidFill>
                <a:latin typeface="Calibri"/>
                <a:cs typeface="Calibri"/>
              </a:rPr>
              <a:t>Whe</a:t>
            </a:r>
            <a:r>
              <a:rPr dirty="0" sz="28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5468" y="4171188"/>
            <a:ext cx="2586355" cy="338455"/>
          </a:xfrm>
          <a:custGeom>
            <a:avLst/>
            <a:gdLst/>
            <a:ahLst/>
            <a:cxnLst/>
            <a:rect l="l" t="t" r="r" b="b"/>
            <a:pathLst>
              <a:path w="2586355" h="338454">
                <a:moveTo>
                  <a:pt x="0" y="0"/>
                </a:moveTo>
                <a:lnTo>
                  <a:pt x="2586228" y="0"/>
                </a:lnTo>
                <a:lnTo>
                  <a:pt x="2586228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4855" y="4204330"/>
            <a:ext cx="242189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Pb-Pb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ti</a:t>
            </a:r>
            <a:r>
              <a:rPr dirty="0" sz="1600" spc="-15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5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at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8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Hz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6203" y="4204330"/>
            <a:ext cx="5848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Calibri"/>
                <a:cs typeface="Calibri"/>
              </a:rPr>
              <a:t>5</a:t>
            </a:r>
            <a:r>
              <a:rPr dirty="0" sz="1600" spc="-10" b="1">
                <a:latin typeface="Calibri"/>
                <a:cs typeface="Calibri"/>
              </a:rPr>
              <a:t>0</a:t>
            </a:r>
            <a:r>
              <a:rPr dirty="0" sz="1600" spc="1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kHz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8919" y="4239767"/>
            <a:ext cx="373379" cy="242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832354" y="434111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 h="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964181" y="4302249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0" y="0"/>
                </a:moveTo>
                <a:lnTo>
                  <a:pt x="0" y="77723"/>
                </a:lnTo>
                <a:lnTo>
                  <a:pt x="77724" y="388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68496" y="3816096"/>
            <a:ext cx="1849120" cy="398145"/>
          </a:xfrm>
          <a:custGeom>
            <a:avLst/>
            <a:gdLst/>
            <a:ahLst/>
            <a:cxnLst/>
            <a:rect l="l" t="t" r="r" b="b"/>
            <a:pathLst>
              <a:path w="1849120" h="398145">
                <a:moveTo>
                  <a:pt x="0" y="0"/>
                </a:moveTo>
                <a:lnTo>
                  <a:pt x="1848612" y="0"/>
                </a:lnTo>
                <a:lnTo>
                  <a:pt x="1848612" y="397763"/>
                </a:lnTo>
                <a:lnTo>
                  <a:pt x="0" y="3977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61283"/>
            <a:ext cx="8334375" cy="562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2140">
              <a:lnSpc>
                <a:spcPct val="100000"/>
              </a:lnSpc>
            </a:pP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5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→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7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pp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tuniti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3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CE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350"/>
              </a:lnSpc>
              <a:spcBef>
                <a:spcPts val="30"/>
              </a:spcBef>
            </a:pPr>
            <a:endParaRPr sz="1350"/>
          </a:p>
          <a:p>
            <a:pPr>
              <a:lnSpc>
                <a:spcPts val="2400"/>
              </a:lnSpc>
            </a:pPr>
            <a:endParaRPr sz="2400"/>
          </a:p>
          <a:p>
            <a:pPr marL="355600" indent="-3429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Study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30" b="1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3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with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40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qu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40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aseline="-21367" sz="1950" spc="1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endParaRPr baseline="-21367" sz="195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812800" algn="l"/>
              </a:tabLst>
            </a:pP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ces</a:t>
            </a:r>
            <a:endParaRPr sz="2400">
              <a:latin typeface="Calibri"/>
              <a:cs typeface="Calibri"/>
            </a:endParaRPr>
          </a:p>
          <a:p>
            <a:pPr marL="355600" marR="112395" indent="-3429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mo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(a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?)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tudy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tu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algn="just" marL="355600" marR="6350" indent="-3429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du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ph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ass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di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3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4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mi</a:t>
            </a:r>
            <a:r>
              <a:rPr dirty="0" sz="2400" spc="-4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tudy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itial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tu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qu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m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um</a:t>
            </a:r>
            <a:endParaRPr sz="24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812800" algn="l"/>
              </a:tabLst>
            </a:pPr>
            <a:r>
              <a:rPr dirty="0" sz="2400" spc="-5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aseline="-21367" sz="1950" spc="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baseline="-21367" sz="19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aseline="-21367" sz="1950" spc="-7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&amp;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PI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CE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2800"/>
              </a:lnSpc>
              <a:spcBef>
                <a:spcPts val="79"/>
              </a:spcBef>
            </a:pPr>
            <a:endParaRPr sz="2800"/>
          </a:p>
          <a:p>
            <a:pPr marL="12700">
              <a:lnSpc>
                <a:spcPct val="100000"/>
              </a:lnSpc>
            </a:pP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Pro</a:t>
            </a:r>
            <a:r>
              <a:rPr dirty="0" sz="2400" spc="-20" b="1" i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ss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nno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2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400" spc="-4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tri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gg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400" spc="-3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400" spc="-4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tr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25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unn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CE</a:t>
            </a:r>
            <a:r>
              <a:rPr dirty="0" sz="24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0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2400" b="1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400" spc="-5" b="1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400" spc="-25" b="1">
                <a:solidFill>
                  <a:srgbClr val="002060"/>
                </a:solidFill>
                <a:latin typeface="Calibri"/>
                <a:cs typeface="Calibri"/>
              </a:rPr>
              <a:t>Pb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ct val="100000"/>
              </a:lnSpc>
            </a:pPr>
            <a:r>
              <a:rPr dirty="0" sz="2400" spc="-50" b="1" i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400" spc="-40" b="1" i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70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400" spc="5" b="1" i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2400" spc="10" b="1" i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400" spc="-15" b="1" i="1">
                <a:solidFill>
                  <a:srgbClr val="FF0000"/>
                </a:solidFill>
                <a:latin typeface="Calibri"/>
                <a:cs typeface="Calibri"/>
              </a:rPr>
              <a:t>thi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400" spc="5" b="1" i="1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48814">
              <a:lnSpc>
                <a:spcPct val="100000"/>
              </a:lnSpc>
            </a:pP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pc="-55" b="1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y </a:t>
            </a:r>
            <a:r>
              <a:rPr dirty="0" spc="-90" b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 Need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3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o U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pc="-5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th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pc="-5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448" y="693477"/>
            <a:ext cx="4062095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TP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357" y="990742"/>
            <a:ext cx="8124825" cy="93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pos="356235" algn="l"/>
              </a:tabLst>
            </a:pP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so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02060"/>
                </a:solidFill>
                <a:latin typeface="SWGrekc"/>
                <a:cs typeface="SWGrekc"/>
              </a:rPr>
              <a:t>s</a:t>
            </a:r>
            <a:r>
              <a:rPr dirty="0" baseline="-21367" sz="1950" spc="7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aseline="-21164" sz="157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aseline="-21367" sz="1950" spc="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baseline="-21367" sz="19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aseline="-21367" sz="1950" spc="-202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&lt; 3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5%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aseline="-21367" sz="1950" spc="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baseline="-21367" sz="19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aseline="-21367" sz="1950" spc="-21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= 50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Ge</a:t>
            </a:r>
            <a:r>
              <a:rPr dirty="0" sz="2000" spc="-10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1%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a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baseline="-21367" sz="1950" spc="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baseline="-21367" sz="195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baseline="-21367" sz="1950" spc="-217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=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Ge</a:t>
            </a:r>
            <a:r>
              <a:rPr dirty="0" sz="2000" spc="-10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000" spc="-10" i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2000">
                <a:solidFill>
                  <a:srgbClr val="00206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434" y="1303192"/>
            <a:ext cx="750252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37740" algn="l"/>
              </a:tabLst>
            </a:pP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dirty="0" sz="2000" spc="5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so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ut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:	5%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p)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– 6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5%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(c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-P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b)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(158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.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les)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179" y="1608093"/>
            <a:ext cx="398526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 b="1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t </a:t>
            </a:r>
            <a:r>
              <a:rPr dirty="0" sz="2000" spc="-5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: 1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 kH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Pb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Pb</a:t>
            </a:r>
            <a:r>
              <a:rPr dirty="0" sz="2000" spc="-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mi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im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um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490855" indent="-635">
              <a:lnSpc>
                <a:spcPct val="100000"/>
              </a:lnSpc>
            </a:pPr>
            <a:r>
              <a:rPr dirty="0" sz="2000" spc="-70" b="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o be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ab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50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kH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Pb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Pb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ollisio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m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nt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cu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 p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orm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ance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20"/>
              </a:lnSpc>
              <a:spcBef>
                <a:spcPts val="1200"/>
              </a:spcBef>
            </a:pPr>
            <a:r>
              <a:rPr dirty="0" sz="2000" i="1">
                <a:solidFill>
                  <a:srgbClr val="002060"/>
                </a:solidFill>
                <a:latin typeface="Calibri"/>
                <a:cs typeface="Calibri"/>
              </a:rPr>
              <a:t>BUT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65"/>
              </a:lnSpc>
            </a:pP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rif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im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ele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al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ele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100" spc="-65" i="1">
                <a:solidFill>
                  <a:srgbClr val="002060"/>
                </a:solidFill>
                <a:latin typeface="French Script MT"/>
                <a:cs typeface="French Script MT"/>
              </a:rPr>
              <a:t>O</a:t>
            </a:r>
            <a:r>
              <a:rPr dirty="0" sz="2100" spc="-80" i="1">
                <a:solidFill>
                  <a:srgbClr val="002060"/>
                </a:solidFill>
                <a:latin typeface="French Script MT"/>
                <a:cs typeface="French Script MT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100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0">
                <a:solidFill>
                  <a:srgbClr val="002060"/>
                </a:solidFill>
                <a:latin typeface="Symbol"/>
                <a:cs typeface="Symbol"/>
              </a:rPr>
              <a:t>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</a:pP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rif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im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m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o c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al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ele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dirty="0" sz="2000" spc="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100" spc="-65" i="1">
                <a:solidFill>
                  <a:srgbClr val="002060"/>
                </a:solidFill>
                <a:latin typeface="French Script MT"/>
                <a:cs typeface="French Script MT"/>
              </a:rPr>
              <a:t>O</a:t>
            </a:r>
            <a:r>
              <a:rPr dirty="0" sz="2100" spc="-80" i="1">
                <a:solidFill>
                  <a:srgbClr val="002060"/>
                </a:solidFill>
                <a:latin typeface="French Script MT"/>
                <a:cs typeface="French Script MT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160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 marR="36830">
              <a:lnSpc>
                <a:spcPct val="100000"/>
              </a:lnSpc>
              <a:spcBef>
                <a:spcPts val="1265"/>
              </a:spcBef>
            </a:pP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Bu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il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pos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the 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ft 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ol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 →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ele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3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iel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→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ion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ele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ac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as th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rif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o the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6350" indent="-635">
              <a:lnSpc>
                <a:spcPct val="100000"/>
              </a:lnSpc>
              <a:spcBef>
                <a:spcPts val="1200"/>
              </a:spcBef>
            </a:pP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duced</a:t>
            </a:r>
            <a:r>
              <a:rPr dirty="0" sz="2000" spc="-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ch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pa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le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ra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the d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r a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dab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– th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s 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gn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5" b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uctu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1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0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w th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2000" spc="-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ime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000" spc="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1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mu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be</a:t>
            </a:r>
            <a:r>
              <a:rPr dirty="0" sz="20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2000" spc="-3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40" b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 b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15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dirty="0" sz="2000" spc="-20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25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rif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5" b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30" b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ol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000" spc="-5" b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2000" b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2743" y="977065"/>
            <a:ext cx="13970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~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96439" y="1886724"/>
            <a:ext cx="1171955" cy="528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042922" y="1921001"/>
            <a:ext cx="944244" cy="332105"/>
          </a:xfrm>
          <a:custGeom>
            <a:avLst/>
            <a:gdLst/>
            <a:ahLst/>
            <a:cxnLst/>
            <a:rect l="l" t="t" r="r" b="b"/>
            <a:pathLst>
              <a:path w="944244" h="332105">
                <a:moveTo>
                  <a:pt x="0" y="0"/>
                </a:moveTo>
                <a:lnTo>
                  <a:pt x="943825" y="331609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961643" y="2211655"/>
            <a:ext cx="86360" cy="73660"/>
          </a:xfrm>
          <a:custGeom>
            <a:avLst/>
            <a:gdLst/>
            <a:ahLst/>
            <a:cxnLst/>
            <a:rect l="l" t="t" r="r" b="b"/>
            <a:pathLst>
              <a:path w="86360" h="73660">
                <a:moveTo>
                  <a:pt x="25768" y="0"/>
                </a:moveTo>
                <a:lnTo>
                  <a:pt x="0" y="73329"/>
                </a:lnTo>
                <a:lnTo>
                  <a:pt x="86207" y="62433"/>
                </a:lnTo>
                <a:lnTo>
                  <a:pt x="257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7864" y="443483"/>
            <a:ext cx="3488435" cy="3796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41723" y="694149"/>
            <a:ext cx="86614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16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8669" y="1939893"/>
            <a:ext cx="96266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600" spc="-2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dirty="0" sz="16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6872" y="2402290"/>
            <a:ext cx="1566545" cy="82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274320">
              <a:lnSpc>
                <a:spcPct val="163900"/>
              </a:lnSpc>
            </a:pP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6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und</a:t>
            </a:r>
            <a:r>
              <a:rPr dirty="0" sz="1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ane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An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6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6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dirty="0" sz="1600" spc="-3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947" y="3472650"/>
            <a:ext cx="8725535" cy="3058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761365">
              <a:lnSpc>
                <a:spcPct val="100000"/>
              </a:lnSpc>
            </a:pPr>
            <a:r>
              <a:rPr dirty="0" sz="1600" spc="-4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dirty="0" sz="1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ut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pad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1600"/>
              </a:lnSpc>
            </a:pPr>
            <a:endParaRPr sz="1600"/>
          </a:p>
          <a:p>
            <a:pPr>
              <a:lnSpc>
                <a:spcPts val="1800"/>
              </a:lnSpc>
              <a:spcBef>
                <a:spcPts val="78"/>
              </a:spcBef>
            </a:pPr>
            <a:endParaRPr sz="1800"/>
          </a:p>
          <a:p>
            <a:pPr marL="355600" indent="-342900">
              <a:lnSpc>
                <a:spcPts val="2085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5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d)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pass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205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7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pe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qu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900" spc="-70" b="1" i="1">
                <a:solidFill>
                  <a:srgbClr val="002060"/>
                </a:solidFill>
                <a:latin typeface="French Script MT"/>
                <a:cs typeface="French Script MT"/>
              </a:rPr>
              <a:t>O</a:t>
            </a:r>
            <a:r>
              <a:rPr dirty="0" sz="1900" spc="-55" b="1" i="1">
                <a:solidFill>
                  <a:srgbClr val="002060"/>
                </a:solidFill>
                <a:latin typeface="French Script MT"/>
                <a:cs typeface="French Script MT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(100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15" b="1">
                <a:solidFill>
                  <a:srgbClr val="002060"/>
                </a:solidFill>
                <a:latin typeface="Symbol"/>
                <a:cs typeface="Symbol"/>
              </a:rPr>
              <a:t>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085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me,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eme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s)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205"/>
              </a:lnSpc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 mu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75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3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900" spc="-70" b="1" i="1">
                <a:solidFill>
                  <a:srgbClr val="002060"/>
                </a:solidFill>
                <a:latin typeface="French Script MT"/>
                <a:cs typeface="French Script MT"/>
              </a:rPr>
              <a:t>O</a:t>
            </a:r>
            <a:r>
              <a:rPr dirty="0" sz="1900" spc="-55" b="1" i="1">
                <a:solidFill>
                  <a:srgbClr val="002060"/>
                </a:solidFill>
                <a:latin typeface="French Script MT"/>
                <a:cs typeface="French Script MT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(300</a:t>
            </a:r>
            <a:r>
              <a:rPr dirty="0" sz="1800" spc="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15" b="1">
                <a:solidFill>
                  <a:srgbClr val="002060"/>
                </a:solidFill>
                <a:latin typeface="Symbol"/>
                <a:cs typeface="Symbol"/>
              </a:rPr>
              <a:t>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s)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Clr>
                <a:srgbClr val="00206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dead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→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3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2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2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4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~</a:t>
            </a:r>
            <a:r>
              <a:rPr dirty="0" sz="1800" spc="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3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kH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  <a:p>
            <a:pPr marL="525780" marR="1334135" indent="-56515">
              <a:lnSpc>
                <a:spcPct val="100000"/>
              </a:lnSpc>
              <a:spcBef>
                <a:spcPts val="950"/>
              </a:spcBef>
            </a:pP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limina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3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ga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ting</a:t>
            </a:r>
            <a:r>
              <a:rPr dirty="0" sz="2000" spc="-5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2000" spc="-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x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ploi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2000" spc="-5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ck</a:t>
            </a:r>
            <a:r>
              <a:rPr dirty="0" sz="2000" spc="-2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2000" spc="-3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2000" spc="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BF)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2000" spc="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Ga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000" spc="-2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le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ctr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2000" spc="-2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Mu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ipl</a:t>
            </a:r>
            <a:r>
              <a:rPr dirty="0" sz="2000" spc="-15" b="1" i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rs</a:t>
            </a:r>
            <a:r>
              <a:rPr dirty="0" sz="2000" spc="-4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(G</a:t>
            </a:r>
            <a:r>
              <a:rPr dirty="0" sz="2000" spc="-10" b="1" i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Ms</a:t>
            </a:r>
            <a:r>
              <a:rPr dirty="0" sz="2000" spc="-5" b="1" i="1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r>
              <a:rPr dirty="0" sz="2000" b="1" i="1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  <a:p>
            <a:pPr marL="3669665">
              <a:lnSpc>
                <a:spcPct val="100000"/>
              </a:lnSpc>
              <a:spcBef>
                <a:spcPts val="25"/>
              </a:spcBef>
            </a:pPr>
            <a:r>
              <a:rPr dirty="0" sz="1600" spc="-15" b="1" i="1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r>
              <a:rPr dirty="0" sz="1600" spc="-15">
                <a:latin typeface="Calibri"/>
                <a:cs typeface="Calibri"/>
              </a:rPr>
              <a:t>B</a:t>
            </a:r>
            <a:r>
              <a:rPr dirty="0" sz="1600" spc="-5">
                <a:latin typeface="Calibri"/>
                <a:cs typeface="Calibri"/>
              </a:rPr>
              <a:t>.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K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45">
                <a:latin typeface="Calibri"/>
                <a:cs typeface="Calibri"/>
              </a:rPr>
              <a:t>z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l.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l.I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20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-15">
                <a:latin typeface="Calibri"/>
                <a:cs typeface="Calibri"/>
              </a:rPr>
              <a:t>M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10">
                <a:latin typeface="Calibri"/>
                <a:cs typeface="Calibri"/>
              </a:rPr>
              <a:t>h.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15">
                <a:latin typeface="Calibri"/>
                <a:cs typeface="Calibri"/>
              </a:rPr>
              <a:t>73</a:t>
            </a:r>
            <a:r>
              <a:rPr dirty="0" sz="1600" spc="-10">
                <a:latin typeface="Calibri"/>
                <a:cs typeface="Calibri"/>
              </a:rPr>
              <a:t>2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00FF"/>
                </a:solidFill>
                <a:latin typeface="Calibri"/>
                <a:cs typeface="Calibri"/>
              </a:rPr>
              <a:t>(2013</a:t>
            </a:r>
            <a:r>
              <a:rPr dirty="0" sz="1600" spc="-5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r>
              <a:rPr dirty="0" sz="1600" spc="4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0000FF"/>
                </a:solidFill>
                <a:latin typeface="Calibri"/>
                <a:cs typeface="Calibri"/>
              </a:rPr>
              <a:t>237</a:t>
            </a:r>
            <a:r>
              <a:rPr dirty="0" sz="1600" spc="-5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dirty="0" sz="1600" spc="-15">
                <a:solidFill>
                  <a:srgbClr val="0000FF"/>
                </a:solidFill>
                <a:latin typeface="Calibri"/>
                <a:cs typeface="Calibri"/>
              </a:rPr>
              <a:t>240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872" y="600600"/>
            <a:ext cx="3197860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1800" spc="-4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25" b="1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ti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gr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id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w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4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eme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5872" y="1423560"/>
            <a:ext cx="3163570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ma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ll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b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 </a:t>
            </a:r>
            <a:r>
              <a:rPr dirty="0" sz="1800" spc="-2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p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ev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pass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f 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pa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cl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-30">
                <a:solidFill>
                  <a:srgbClr val="002060"/>
                </a:solidFill>
                <a:latin typeface="Calibri"/>
                <a:cs typeface="Calibri"/>
              </a:rPr>
              <a:t>z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4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io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872" y="2795160"/>
            <a:ext cx="268224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dirty="0" sz="1800" spc="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8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un </a:t>
            </a:r>
            <a:r>
              <a:rPr dirty="0" sz="1800" spc="-1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dirty="0" sz="1800" spc="1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800" spc="1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-30" b="1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8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76591" y="6496875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 h="0">
                <a:moveTo>
                  <a:pt x="0" y="0"/>
                </a:moveTo>
                <a:lnTo>
                  <a:pt x="1257300" y="0"/>
                </a:lnTo>
              </a:path>
            </a:pathLst>
          </a:custGeom>
          <a:ln w="14985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72840" y="58863"/>
            <a:ext cx="185801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al</a:t>
            </a:r>
            <a:r>
              <a:rPr dirty="0" sz="2400" spc="-2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So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luti</a:t>
            </a:r>
            <a:r>
              <a:rPr dirty="0" sz="2400" spc="-10" b="1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dirty="0" sz="2400" spc="-15" b="1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16</a:t>
            </a:r>
            <a:r>
              <a:rPr dirty="0" spc="5"/>
              <a:t> </a:t>
            </a:r>
            <a:r>
              <a:rPr dirty="0" spc="-5"/>
              <a:t>J</a:t>
            </a:r>
            <a:r>
              <a:rPr dirty="0" spc="5"/>
              <a:t>un</a:t>
            </a:r>
            <a:r>
              <a:rPr dirty="0" spc="-10"/>
              <a:t>e</a:t>
            </a:r>
            <a:r>
              <a:rPr dirty="0" spc="-20"/>
              <a:t> </a:t>
            </a:r>
            <a:r>
              <a:rPr dirty="0" spc="-10"/>
              <a:t>2017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R</a:t>
            </a:r>
            <a:r>
              <a:rPr dirty="0"/>
              <a:t>.</a:t>
            </a:r>
            <a:r>
              <a:rPr dirty="0" spc="10"/>
              <a:t> </a:t>
            </a:r>
            <a:r>
              <a:rPr dirty="0" spc="-10"/>
              <a:t>M</a:t>
            </a:r>
            <a:r>
              <a:rPr dirty="0" spc="-5"/>
              <a:t>a</a:t>
            </a:r>
            <a:r>
              <a:rPr dirty="0"/>
              <a:t>j</a:t>
            </a:r>
            <a:r>
              <a:rPr dirty="0" spc="-55"/>
              <a:t>ka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Cormier, Thomas M.</dc:creator>
  <dc:title>PowerPoint Presentation</dc:title>
  <dcterms:created xsi:type="dcterms:W3CDTF">2018-02-01T11:39:04Z</dcterms:created>
  <dcterms:modified xsi:type="dcterms:W3CDTF">2018-02-01T11:39:04Z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2017-06-16T00:00:00Z</vt:filetime>
  </property>
  <property fmtid="{D5CDD505-2E9C-101B-9397-08002B2CF9AE}" pid="3" name="LastSaved">
    <vt:filetime>2018-02-01T00:00:00Z</vt:filetime>
  </property>
</Properties>
</file>